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charts/chart7.xml" ContentType="application/vnd.openxmlformats-officedocument.drawingml.chart+xml"/>
  <Override PartName="/ppt/notesSlides/notesSlide1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charts/chart8.xml" ContentType="application/vnd.openxmlformats-officedocument.drawingml.chart+xml"/>
  <Override PartName="/ppt/tags/tag40.xml" ContentType="application/vnd.openxmlformats-officedocument.presentationml.tags+xml"/>
  <Override PartName="/ppt/tags/tag41.xml" ContentType="application/vnd.openxmlformats-officedocument.presentationml.tags+xml"/>
  <Override PartName="/ppt/charts/chart9.xml" ContentType="application/vnd.openxmlformats-officedocument.drawingml.chart+xml"/>
  <Override PartName="/ppt/tags/tag42.xml" ContentType="application/vnd.openxmlformats-officedocument.presentationml.tags+xml"/>
  <Override PartName="/ppt/tags/tag43.xml" ContentType="application/vnd.openxmlformats-officedocument.presentationml.tags+xml"/>
  <Override PartName="/ppt/charts/chart10.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5"/>
    <p:sldMasterId id="2147483853" r:id="rId6"/>
  </p:sldMasterIdLst>
  <p:notesMasterIdLst>
    <p:notesMasterId r:id="rId33"/>
  </p:notesMasterIdLst>
  <p:handoutMasterIdLst>
    <p:handoutMasterId r:id="rId34"/>
  </p:handoutMasterIdLst>
  <p:sldIdLst>
    <p:sldId id="2410" r:id="rId7"/>
    <p:sldId id="2531" r:id="rId8"/>
    <p:sldId id="2411" r:id="rId9"/>
    <p:sldId id="2500" r:id="rId10"/>
    <p:sldId id="2519" r:id="rId11"/>
    <p:sldId id="2212" r:id="rId12"/>
    <p:sldId id="2503" r:id="rId13"/>
    <p:sldId id="2520" r:id="rId14"/>
    <p:sldId id="2456" r:id="rId15"/>
    <p:sldId id="2459" r:id="rId16"/>
    <p:sldId id="2524" r:id="rId17"/>
    <p:sldId id="2460" r:id="rId18"/>
    <p:sldId id="2478" r:id="rId19"/>
    <p:sldId id="2525" r:id="rId20"/>
    <p:sldId id="2215" r:id="rId21"/>
    <p:sldId id="2526" r:id="rId22"/>
    <p:sldId id="2477" r:id="rId23"/>
    <p:sldId id="2530" r:id="rId24"/>
    <p:sldId id="2474" r:id="rId25"/>
    <p:sldId id="2529" r:id="rId26"/>
    <p:sldId id="2475" r:id="rId27"/>
    <p:sldId id="2372" r:id="rId28"/>
    <p:sldId id="2373" r:id="rId29"/>
    <p:sldId id="2374" r:id="rId30"/>
    <p:sldId id="2532" r:id="rId31"/>
    <p:sldId id="2533" r:id="rId32"/>
  </p:sldIdLst>
  <p:sldSz cx="9144000" cy="6858000" type="screen4x3"/>
  <p:notesSz cx="6858000" cy="9945688"/>
  <p:custDataLst>
    <p:tags r:id="rId35"/>
  </p:custDataLst>
  <p:defaultTextStyle>
    <a:defPPr>
      <a:defRPr lang="de-DE"/>
    </a:defPPr>
    <a:lvl1pPr algn="l" rtl="0" fontAlgn="base">
      <a:spcBef>
        <a:spcPct val="0"/>
      </a:spcBef>
      <a:spcAft>
        <a:spcPct val="0"/>
      </a:spcAft>
      <a:defRPr sz="1600" b="1" kern="1200">
        <a:solidFill>
          <a:schemeClr val="tx1"/>
        </a:solidFill>
        <a:latin typeface="Arial" pitchFamily="34" charset="0"/>
        <a:ea typeface="+mn-ea"/>
        <a:cs typeface="+mn-cs"/>
      </a:defRPr>
    </a:lvl1pPr>
    <a:lvl2pPr marL="457200" algn="l" rtl="0" fontAlgn="base">
      <a:spcBef>
        <a:spcPct val="0"/>
      </a:spcBef>
      <a:spcAft>
        <a:spcPct val="0"/>
      </a:spcAft>
      <a:defRPr sz="1600" b="1" kern="1200">
        <a:solidFill>
          <a:schemeClr val="tx1"/>
        </a:solidFill>
        <a:latin typeface="Arial" pitchFamily="34" charset="0"/>
        <a:ea typeface="+mn-ea"/>
        <a:cs typeface="+mn-cs"/>
      </a:defRPr>
    </a:lvl2pPr>
    <a:lvl3pPr marL="914400" algn="l" rtl="0" fontAlgn="base">
      <a:spcBef>
        <a:spcPct val="0"/>
      </a:spcBef>
      <a:spcAft>
        <a:spcPct val="0"/>
      </a:spcAft>
      <a:defRPr sz="1600" b="1" kern="1200">
        <a:solidFill>
          <a:schemeClr val="tx1"/>
        </a:solidFill>
        <a:latin typeface="Arial" pitchFamily="34" charset="0"/>
        <a:ea typeface="+mn-ea"/>
        <a:cs typeface="+mn-cs"/>
      </a:defRPr>
    </a:lvl3pPr>
    <a:lvl4pPr marL="1371600" algn="l" rtl="0" fontAlgn="base">
      <a:spcBef>
        <a:spcPct val="0"/>
      </a:spcBef>
      <a:spcAft>
        <a:spcPct val="0"/>
      </a:spcAft>
      <a:defRPr sz="1600" b="1" kern="1200">
        <a:solidFill>
          <a:schemeClr val="tx1"/>
        </a:solidFill>
        <a:latin typeface="Arial" pitchFamily="34" charset="0"/>
        <a:ea typeface="+mn-ea"/>
        <a:cs typeface="+mn-cs"/>
      </a:defRPr>
    </a:lvl4pPr>
    <a:lvl5pPr marL="1828800" algn="l" rtl="0" fontAlgn="base">
      <a:spcBef>
        <a:spcPct val="0"/>
      </a:spcBef>
      <a:spcAft>
        <a:spcPct val="0"/>
      </a:spcAft>
      <a:defRPr sz="1600" b="1" kern="1200">
        <a:solidFill>
          <a:schemeClr val="tx1"/>
        </a:solidFill>
        <a:latin typeface="Arial" pitchFamily="34" charset="0"/>
        <a:ea typeface="+mn-ea"/>
        <a:cs typeface="+mn-cs"/>
      </a:defRPr>
    </a:lvl5pPr>
    <a:lvl6pPr marL="2286000" algn="l" defTabSz="914400" rtl="0" eaLnBrk="1" latinLnBrk="0" hangingPunct="1">
      <a:defRPr sz="1600" b="1" kern="1200">
        <a:solidFill>
          <a:schemeClr val="tx1"/>
        </a:solidFill>
        <a:latin typeface="Arial" pitchFamily="34" charset="0"/>
        <a:ea typeface="+mn-ea"/>
        <a:cs typeface="+mn-cs"/>
      </a:defRPr>
    </a:lvl6pPr>
    <a:lvl7pPr marL="2743200" algn="l" defTabSz="914400" rtl="0" eaLnBrk="1" latinLnBrk="0" hangingPunct="1">
      <a:defRPr sz="1600" b="1" kern="1200">
        <a:solidFill>
          <a:schemeClr val="tx1"/>
        </a:solidFill>
        <a:latin typeface="Arial" pitchFamily="34" charset="0"/>
        <a:ea typeface="+mn-ea"/>
        <a:cs typeface="+mn-cs"/>
      </a:defRPr>
    </a:lvl7pPr>
    <a:lvl8pPr marL="3200400" algn="l" defTabSz="914400" rtl="0" eaLnBrk="1" latinLnBrk="0" hangingPunct="1">
      <a:defRPr sz="1600" b="1" kern="1200">
        <a:solidFill>
          <a:schemeClr val="tx1"/>
        </a:solidFill>
        <a:latin typeface="Arial" pitchFamily="34" charset="0"/>
        <a:ea typeface="+mn-ea"/>
        <a:cs typeface="+mn-cs"/>
      </a:defRPr>
    </a:lvl8pPr>
    <a:lvl9pPr marL="3657600" algn="l" defTabSz="914400" rtl="0" eaLnBrk="1" latinLnBrk="0" hangingPunct="1">
      <a:defRPr sz="16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D8DEA8"/>
    <a:srgbClr val="7A8200"/>
    <a:srgbClr val="A1AF00"/>
    <a:srgbClr val="C3D18D"/>
    <a:srgbClr val="A79D98"/>
    <a:srgbClr val="DF4F35"/>
    <a:srgbClr val="0087C8"/>
    <a:srgbClr val="868686"/>
    <a:srgbClr val="8E8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0" autoAdjust="0"/>
    <p:restoredTop sz="94533" autoAdjust="0"/>
  </p:normalViewPr>
  <p:slideViewPr>
    <p:cSldViewPr snapToGrid="0">
      <p:cViewPr varScale="1">
        <p:scale>
          <a:sx n="115" d="100"/>
          <a:sy n="115" d="100"/>
        </p:scale>
        <p:origin x="1296" y="114"/>
      </p:cViewPr>
      <p:guideLst>
        <p:guide orient="horz" pos="2160"/>
        <p:guide pos="2880"/>
      </p:guideLst>
    </p:cSldViewPr>
  </p:slideViewPr>
  <p:outlineViewPr>
    <p:cViewPr>
      <p:scale>
        <a:sx n="33" d="100"/>
        <a:sy n="33" d="100"/>
      </p:scale>
      <p:origin x="0" y="3984"/>
    </p:cViewPr>
  </p:outlineViewPr>
  <p:notesTextViewPr>
    <p:cViewPr>
      <p:scale>
        <a:sx n="66" d="100"/>
        <a:sy n="66" d="100"/>
      </p:scale>
      <p:origin x="0" y="0"/>
    </p:cViewPr>
  </p:notesTextViewPr>
  <p:sorterViewPr>
    <p:cViewPr>
      <p:scale>
        <a:sx n="40" d="100"/>
        <a:sy n="40" d="100"/>
      </p:scale>
      <p:origin x="0" y="-5688"/>
    </p:cViewPr>
  </p:sorterViewPr>
  <p:notesViewPr>
    <p:cSldViewPr snapToGrid="0">
      <p:cViewPr varScale="1">
        <p:scale>
          <a:sx n="77" d="100"/>
          <a:sy n="77" d="100"/>
        </p:scale>
        <p:origin x="-3954" y="-90"/>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beitsblat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Arbeitsblat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2369333415657729"/>
          <c:y val="0.15777244917928276"/>
          <c:w val="0.55357867873093158"/>
          <c:h val="0.5210405163530939"/>
        </c:manualLayout>
      </c:layout>
      <c:pieChart>
        <c:varyColors val="1"/>
        <c:ser>
          <c:idx val="0"/>
          <c:order val="0"/>
          <c:tx>
            <c:strRef>
              <c:f>Tabelle1!$B$1</c:f>
              <c:strCache>
                <c:ptCount val="1"/>
                <c:pt idx="0">
                  <c:v>Spalte1</c:v>
                </c:pt>
              </c:strCache>
            </c:strRef>
          </c:tx>
          <c:spPr>
            <a:effectLst/>
          </c:spPr>
          <c:dPt>
            <c:idx val="0"/>
            <c:bubble3D val="0"/>
            <c:spPr>
              <a:solidFill>
                <a:srgbClr val="0087C8"/>
              </a:solidFill>
              <a:effectLst/>
            </c:spPr>
            <c:extLst>
              <c:ext xmlns:c16="http://schemas.microsoft.com/office/drawing/2014/chart" uri="{C3380CC4-5D6E-409C-BE32-E72D297353CC}">
                <c16:uniqueId val="{00000001-2EF0-4347-95FE-9814FE8F2FA4}"/>
              </c:ext>
            </c:extLst>
          </c:dPt>
          <c:dPt>
            <c:idx val="1"/>
            <c:bubble3D val="0"/>
            <c:explosion val="10"/>
            <c:spPr>
              <a:solidFill>
                <a:srgbClr val="DF4F35"/>
              </a:solidFill>
              <a:effectLst/>
            </c:spPr>
            <c:extLst>
              <c:ext xmlns:c16="http://schemas.microsoft.com/office/drawing/2014/chart" uri="{C3380CC4-5D6E-409C-BE32-E72D297353CC}">
                <c16:uniqueId val="{00000003-2EF0-4347-95FE-9814FE8F2FA4}"/>
              </c:ext>
            </c:extLst>
          </c:dPt>
          <c:dLbls>
            <c:spPr>
              <a:noFill/>
              <a:ln>
                <a:noFill/>
              </a:ln>
              <a:effectLst/>
            </c:spPr>
            <c:txPr>
              <a:bodyPr/>
              <a:lstStyle/>
              <a:p>
                <a:pPr>
                  <a:defRPr sz="1400" b="1">
                    <a:solidFill>
                      <a:schemeClr val="tx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Tabelle1!$A$2:$A$3</c:f>
              <c:strCache>
                <c:ptCount val="2"/>
                <c:pt idx="0">
                  <c:v>Übernachtungen (1,8 Mio.)</c:v>
                </c:pt>
                <c:pt idx="1">
                  <c:v>Tagesreisen (1,4 Mio.) </c:v>
                </c:pt>
              </c:strCache>
            </c:strRef>
          </c:cat>
          <c:val>
            <c:numRef>
              <c:f>Tabelle1!$B$2:$B$3</c:f>
              <c:numCache>
                <c:formatCode>0%</c:formatCode>
                <c:ptCount val="2"/>
                <c:pt idx="0">
                  <c:v>0.56000000000000005</c:v>
                </c:pt>
                <c:pt idx="1">
                  <c:v>0.44</c:v>
                </c:pt>
              </c:numCache>
            </c:numRef>
          </c:val>
          <c:extLst>
            <c:ext xmlns:c16="http://schemas.microsoft.com/office/drawing/2014/chart" uri="{C3380CC4-5D6E-409C-BE32-E72D297353CC}">
              <c16:uniqueId val="{00000004-2EF0-4347-95FE-9814FE8F2FA4}"/>
            </c:ext>
          </c:extLst>
        </c:ser>
        <c:dLbls>
          <c:showLegendKey val="0"/>
          <c:showVal val="0"/>
          <c:showCatName val="0"/>
          <c:showSerName val="0"/>
          <c:showPercent val="0"/>
          <c:showBubbleSize val="0"/>
          <c:showLeaderLines val="0"/>
        </c:dLbls>
        <c:firstSliceAng val="0"/>
      </c:pieChart>
    </c:plotArea>
    <c:legend>
      <c:legendPos val="b"/>
      <c:legendEntry>
        <c:idx val="0"/>
        <c:txPr>
          <a:bodyPr/>
          <a:lstStyle/>
          <a:p>
            <a:pPr>
              <a:defRPr sz="1000"/>
            </a:pPr>
            <a:endParaRPr lang="de-DE"/>
          </a:p>
        </c:txPr>
      </c:legendEntry>
      <c:legendEntry>
        <c:idx val="1"/>
        <c:txPr>
          <a:bodyPr/>
          <a:lstStyle/>
          <a:p>
            <a:pPr>
              <a:defRPr sz="1000"/>
            </a:pPr>
            <a:endParaRPr lang="de-DE"/>
          </a:p>
        </c:txPr>
      </c:legendEntry>
      <c:layout>
        <c:manualLayout>
          <c:xMode val="edge"/>
          <c:yMode val="edge"/>
          <c:x val="0.13320390629239093"/>
          <c:y val="0.73560326346206761"/>
          <c:w val="0.49387946212236333"/>
          <c:h val="8.5500511030088044E-2"/>
        </c:manualLayout>
      </c:layout>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10691364171483E-2"/>
          <c:y val="0"/>
          <c:w val="0.91316652230678697"/>
          <c:h val="0.8677626477527185"/>
        </c:manualLayout>
      </c:layout>
      <c:barChart>
        <c:barDir val="col"/>
        <c:grouping val="clustered"/>
        <c:varyColors val="0"/>
        <c:ser>
          <c:idx val="0"/>
          <c:order val="0"/>
          <c:tx>
            <c:strRef>
              <c:f>Tabelle1!$B$1</c:f>
              <c:strCache>
                <c:ptCount val="1"/>
                <c:pt idx="0">
                  <c:v>Spalte1</c:v>
                </c:pt>
              </c:strCache>
            </c:strRef>
          </c:tx>
          <c:invertIfNegative val="0"/>
          <c:dPt>
            <c:idx val="0"/>
            <c:invertIfNegative val="0"/>
            <c:bubble3D val="0"/>
            <c:spPr>
              <a:solidFill>
                <a:schemeClr val="tx2"/>
              </a:solidFill>
            </c:spPr>
            <c:extLst>
              <c:ext xmlns:c16="http://schemas.microsoft.com/office/drawing/2014/chart" uri="{C3380CC4-5D6E-409C-BE32-E72D297353CC}">
                <c16:uniqueId val="{00000001-A7A8-4F77-A261-E7B7DFAE4DD6}"/>
              </c:ext>
            </c:extLst>
          </c:dPt>
          <c:dPt>
            <c:idx val="1"/>
            <c:invertIfNegative val="0"/>
            <c:bubble3D val="0"/>
            <c:spPr>
              <a:solidFill>
                <a:srgbClr val="A1AF00"/>
              </a:solidFill>
            </c:spPr>
            <c:extLst>
              <c:ext xmlns:c16="http://schemas.microsoft.com/office/drawing/2014/chart" uri="{C3380CC4-5D6E-409C-BE32-E72D297353CC}">
                <c16:uniqueId val="{00000003-A7A8-4F77-A261-E7B7DFAE4DD6}"/>
              </c:ext>
            </c:extLst>
          </c:dPt>
          <c:dPt>
            <c:idx val="2"/>
            <c:invertIfNegative val="0"/>
            <c:bubble3D val="0"/>
            <c:spPr>
              <a:solidFill>
                <a:schemeClr val="bg1">
                  <a:lumMod val="50000"/>
                </a:schemeClr>
              </a:solidFill>
            </c:spPr>
            <c:extLst>
              <c:ext xmlns:c16="http://schemas.microsoft.com/office/drawing/2014/chart" uri="{C3380CC4-5D6E-409C-BE32-E72D297353CC}">
                <c16:uniqueId val="{00000005-A7A8-4F77-A261-E7B7DFAE4DD6}"/>
              </c:ext>
            </c:extLst>
          </c:dPt>
          <c:dLbls>
            <c:spPr>
              <a:noFill/>
              <a:ln>
                <a:noFill/>
              </a:ln>
              <a:effectLst/>
            </c:spPr>
            <c:txPr>
              <a:bodyPr/>
              <a:lstStyle/>
              <a:p>
                <a:pPr>
                  <a:defRPr sz="1400" b="1"/>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Uckermark</c:v>
                </c:pt>
                <c:pt idx="1">
                  <c:v>Brandenburg</c:v>
                </c:pt>
                <c:pt idx="2">
                  <c:v>Deutschland</c:v>
                </c:pt>
              </c:strCache>
            </c:strRef>
          </c:cat>
          <c:val>
            <c:numRef>
              <c:f>Tabelle1!$B$2:$B$4</c:f>
              <c:numCache>
                <c:formatCode>0%</c:formatCode>
                <c:ptCount val="3"/>
                <c:pt idx="0">
                  <c:v>0.7</c:v>
                </c:pt>
                <c:pt idx="1">
                  <c:v>0.69</c:v>
                </c:pt>
                <c:pt idx="2">
                  <c:v>0.72</c:v>
                </c:pt>
              </c:numCache>
            </c:numRef>
          </c:val>
          <c:extLst>
            <c:ext xmlns:c16="http://schemas.microsoft.com/office/drawing/2014/chart" uri="{C3380CC4-5D6E-409C-BE32-E72D297353CC}">
              <c16:uniqueId val="{00000006-A7A8-4F77-A261-E7B7DFAE4DD6}"/>
            </c:ext>
          </c:extLst>
        </c:ser>
        <c:dLbls>
          <c:showLegendKey val="0"/>
          <c:showVal val="0"/>
          <c:showCatName val="0"/>
          <c:showSerName val="0"/>
          <c:showPercent val="0"/>
          <c:showBubbleSize val="0"/>
        </c:dLbls>
        <c:gapWidth val="61"/>
        <c:overlap val="52"/>
        <c:axId val="373717736"/>
        <c:axId val="373718128"/>
      </c:barChart>
      <c:catAx>
        <c:axId val="373717736"/>
        <c:scaling>
          <c:orientation val="minMax"/>
        </c:scaling>
        <c:delete val="0"/>
        <c:axPos val="b"/>
        <c:numFmt formatCode="General" sourceLinked="0"/>
        <c:majorTickMark val="out"/>
        <c:minorTickMark val="none"/>
        <c:tickLblPos val="nextTo"/>
        <c:txPr>
          <a:bodyPr/>
          <a:lstStyle/>
          <a:p>
            <a:pPr>
              <a:defRPr sz="1000"/>
            </a:pPr>
            <a:endParaRPr lang="de-DE"/>
          </a:p>
        </c:txPr>
        <c:crossAx val="373718128"/>
        <c:crosses val="autoZero"/>
        <c:auto val="1"/>
        <c:lblAlgn val="ctr"/>
        <c:lblOffset val="100"/>
        <c:noMultiLvlLbl val="0"/>
      </c:catAx>
      <c:valAx>
        <c:axId val="373718128"/>
        <c:scaling>
          <c:orientation val="minMax"/>
          <c:max val="1"/>
        </c:scaling>
        <c:delete val="1"/>
        <c:axPos val="l"/>
        <c:numFmt formatCode="0%" sourceLinked="1"/>
        <c:majorTickMark val="out"/>
        <c:minorTickMark val="none"/>
        <c:tickLblPos val="none"/>
        <c:crossAx val="37371773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6135784144087775"/>
          <c:y val="0.16688380778204134"/>
          <c:w val="0.56252995969341202"/>
          <c:h val="0.52476327416611834"/>
        </c:manualLayout>
      </c:layout>
      <c:pieChart>
        <c:varyColors val="1"/>
        <c:ser>
          <c:idx val="0"/>
          <c:order val="0"/>
          <c:tx>
            <c:strRef>
              <c:f>Tabelle1!$B$1</c:f>
              <c:strCache>
                <c:ptCount val="1"/>
                <c:pt idx="0">
                  <c:v>Spalte1</c:v>
                </c:pt>
              </c:strCache>
            </c:strRef>
          </c:tx>
          <c:spPr>
            <a:solidFill>
              <a:srgbClr val="9BBAD9"/>
            </a:solidFill>
            <a:effectLst/>
          </c:spPr>
          <c:explosion val="6"/>
          <c:dPt>
            <c:idx val="0"/>
            <c:bubble3D val="0"/>
            <c:spPr>
              <a:solidFill>
                <a:srgbClr val="0087C8"/>
              </a:solidFill>
              <a:effectLst/>
            </c:spPr>
            <c:extLst>
              <c:ext xmlns:c16="http://schemas.microsoft.com/office/drawing/2014/chart" uri="{C3380CC4-5D6E-409C-BE32-E72D297353CC}">
                <c16:uniqueId val="{00000001-87CD-404C-8C3A-3015B46DB1C0}"/>
              </c:ext>
            </c:extLst>
          </c:dPt>
          <c:dPt>
            <c:idx val="1"/>
            <c:bubble3D val="0"/>
            <c:spPr>
              <a:solidFill>
                <a:srgbClr val="DF4F35"/>
              </a:solidFill>
              <a:effectLst/>
            </c:spPr>
            <c:extLst>
              <c:ext xmlns:c16="http://schemas.microsoft.com/office/drawing/2014/chart" uri="{C3380CC4-5D6E-409C-BE32-E72D297353CC}">
                <c16:uniqueId val="{00000003-87CD-404C-8C3A-3015B46DB1C0}"/>
              </c:ext>
            </c:extLst>
          </c:dPt>
          <c:dLbls>
            <c:dLbl>
              <c:idx val="1"/>
              <c:layout>
                <c:manualLayout>
                  <c:x val="3.0880270472619389E-2"/>
                  <c:y val="6.462679360412942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CD-404C-8C3A-3015B46DB1C0}"/>
                </c:ext>
              </c:extLst>
            </c:dLbl>
            <c:spPr>
              <a:noFill/>
              <a:ln>
                <a:noFill/>
              </a:ln>
              <a:effectLst/>
            </c:spPr>
            <c:txPr>
              <a:bodyPr/>
              <a:lstStyle/>
              <a:p>
                <a:pPr>
                  <a:defRPr sz="1400" b="1"/>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Tabelle1!$A$2:$A$3</c:f>
              <c:strCache>
                <c:ptCount val="2"/>
                <c:pt idx="0">
                  <c:v>Private Aufenthaltstage (3,0 Mio.)</c:v>
                </c:pt>
                <c:pt idx="1">
                  <c:v>Geschäftliche Aufenthaltstage (0,2 Mio.)**</c:v>
                </c:pt>
              </c:strCache>
            </c:strRef>
          </c:cat>
          <c:val>
            <c:numRef>
              <c:f>Tabelle1!$B$2:$B$3</c:f>
              <c:numCache>
                <c:formatCode>0%</c:formatCode>
                <c:ptCount val="2"/>
                <c:pt idx="0">
                  <c:v>0.94</c:v>
                </c:pt>
                <c:pt idx="1">
                  <c:v>0.06</c:v>
                </c:pt>
              </c:numCache>
            </c:numRef>
          </c:val>
          <c:extLst>
            <c:ext xmlns:c16="http://schemas.microsoft.com/office/drawing/2014/chart" uri="{C3380CC4-5D6E-409C-BE32-E72D297353CC}">
              <c16:uniqueId val="{00000004-87CD-404C-8C3A-3015B46DB1C0}"/>
            </c:ext>
          </c:extLst>
        </c:ser>
        <c:dLbls>
          <c:showLegendKey val="0"/>
          <c:showVal val="1"/>
          <c:showCatName val="0"/>
          <c:showSerName val="0"/>
          <c:showPercent val="0"/>
          <c:showBubbleSize val="0"/>
          <c:showLeaderLines val="0"/>
        </c:dLbls>
        <c:firstSliceAng val="0"/>
      </c:pieChart>
    </c:plotArea>
    <c:legend>
      <c:legendPos val="b"/>
      <c:legendEntry>
        <c:idx val="0"/>
        <c:txPr>
          <a:bodyPr/>
          <a:lstStyle/>
          <a:p>
            <a:pPr>
              <a:defRPr sz="1000"/>
            </a:pPr>
            <a:endParaRPr lang="de-DE"/>
          </a:p>
        </c:txPr>
      </c:legendEntry>
      <c:legendEntry>
        <c:idx val="1"/>
        <c:txPr>
          <a:bodyPr/>
          <a:lstStyle/>
          <a:p>
            <a:pPr>
              <a:defRPr sz="1000"/>
            </a:pPr>
            <a:endParaRPr lang="de-DE"/>
          </a:p>
        </c:txPr>
      </c:legendEntry>
      <c:layout>
        <c:manualLayout>
          <c:xMode val="edge"/>
          <c:yMode val="edge"/>
          <c:x val="0.1714911745299148"/>
          <c:y val="0.73009366480647464"/>
          <c:w val="0.59971994485927738"/>
          <c:h val="8.5500511030088044E-2"/>
        </c:manualLayout>
      </c:layout>
      <c:overlay val="0"/>
      <c:txPr>
        <a:bodyPr/>
        <a:lstStyle/>
        <a:p>
          <a:pPr>
            <a:defRPr sz="1000"/>
          </a:pPr>
          <a:endParaRPr lang="de-DE"/>
        </a:p>
      </c:txPr>
    </c:legend>
    <c:plotVisOnly val="1"/>
    <c:dispBlanksAs val="zero"/>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Tabelle1!$B$1</c:f>
              <c:strCache>
                <c:ptCount val="1"/>
                <c:pt idx="0">
                  <c:v>Spalte1</c:v>
                </c:pt>
              </c:strCache>
            </c:strRef>
          </c:tx>
          <c:explosion val="7"/>
          <c:dPt>
            <c:idx val="0"/>
            <c:bubble3D val="0"/>
            <c:spPr>
              <a:solidFill>
                <a:srgbClr val="DF4F35"/>
              </a:solidFill>
            </c:spPr>
            <c:extLst>
              <c:ext xmlns:c16="http://schemas.microsoft.com/office/drawing/2014/chart" uri="{C3380CC4-5D6E-409C-BE32-E72D297353CC}">
                <c16:uniqueId val="{00000001-B42E-4A55-9C2F-D13138C886B3}"/>
              </c:ext>
            </c:extLst>
          </c:dPt>
          <c:dPt>
            <c:idx val="1"/>
            <c:bubble3D val="0"/>
            <c:spPr>
              <a:solidFill>
                <a:schemeClr val="tx2"/>
              </a:solidFill>
            </c:spPr>
            <c:extLst>
              <c:ext xmlns:c16="http://schemas.microsoft.com/office/drawing/2014/chart" uri="{C3380CC4-5D6E-409C-BE32-E72D297353CC}">
                <c16:uniqueId val="{00000003-B42E-4A55-9C2F-D13138C886B3}"/>
              </c:ext>
            </c:extLst>
          </c:dPt>
          <c:dPt>
            <c:idx val="2"/>
            <c:bubble3D val="0"/>
            <c:spPr>
              <a:solidFill>
                <a:srgbClr val="A1AF00"/>
              </a:solidFill>
            </c:spPr>
            <c:extLst>
              <c:ext xmlns:c16="http://schemas.microsoft.com/office/drawing/2014/chart" uri="{C3380CC4-5D6E-409C-BE32-E72D297353CC}">
                <c16:uniqueId val="{00000005-B42E-4A55-9C2F-D13138C886B3}"/>
              </c:ext>
            </c:extLst>
          </c:dPt>
          <c:dPt>
            <c:idx val="3"/>
            <c:bubble3D val="0"/>
            <c:spPr>
              <a:solidFill>
                <a:srgbClr val="A79D98"/>
              </a:solidFill>
            </c:spPr>
            <c:extLst>
              <c:ext xmlns:c16="http://schemas.microsoft.com/office/drawing/2014/chart" uri="{C3380CC4-5D6E-409C-BE32-E72D297353CC}">
                <c16:uniqueId val="{00000007-B42E-4A55-9C2F-D13138C886B3}"/>
              </c:ext>
            </c:extLst>
          </c:dPt>
          <c:dPt>
            <c:idx val="4"/>
            <c:bubble3D val="0"/>
            <c:spPr>
              <a:solidFill>
                <a:srgbClr val="0087C8"/>
              </a:solidFill>
            </c:spPr>
            <c:extLst>
              <c:ext xmlns:c16="http://schemas.microsoft.com/office/drawing/2014/chart" uri="{C3380CC4-5D6E-409C-BE32-E72D297353CC}">
                <c16:uniqueId val="{00000009-B42E-4A55-9C2F-D13138C886B3}"/>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2E-4A55-9C2F-D13138C886B3}"/>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42E-4A55-9C2F-D13138C886B3}"/>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42E-4A55-9C2F-D13138C886B3}"/>
                </c:ext>
              </c:extLst>
            </c:dLbl>
            <c:dLbl>
              <c:idx val="4"/>
              <c:tx>
                <c:rich>
                  <a:bodyPr/>
                  <a:lstStyle/>
                  <a:p>
                    <a:r>
                      <a:rPr lang="en-US" dirty="0" smtClean="0"/>
                      <a:t>90%</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42E-4A55-9C2F-D13138C886B3}"/>
                </c:ext>
              </c:extLst>
            </c:dLbl>
            <c:spPr>
              <a:noFill/>
              <a:ln>
                <a:noFill/>
              </a:ln>
              <a:effectLst/>
            </c:spPr>
            <c:txPr>
              <a:bodyPr/>
              <a:lstStyle/>
              <a:p>
                <a:pPr>
                  <a:defRPr sz="1400" b="1"/>
                </a:pPr>
                <a:endParaRPr lang="de-DE"/>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Tabelle1!$A$2:$A$5</c:f>
              <c:strCache>
                <c:ptCount val="4"/>
                <c:pt idx="0">
                  <c:v>Geschäftsreisen mit Übernachtung</c:v>
                </c:pt>
                <c:pt idx="1">
                  <c:v>Urlaubsreisen</c:v>
                </c:pt>
                <c:pt idx="2">
                  <c:v>Verwandten- und Bekanntenbesuche</c:v>
                </c:pt>
                <c:pt idx="3">
                  <c:v>Sonstige Privatreisen</c:v>
                </c:pt>
              </c:strCache>
            </c:strRef>
          </c:cat>
          <c:val>
            <c:numRef>
              <c:f>Tabelle1!$B$2:$B$5</c:f>
              <c:numCache>
                <c:formatCode>0%</c:formatCode>
                <c:ptCount val="4"/>
                <c:pt idx="0">
                  <c:v>0.1</c:v>
                </c:pt>
                <c:pt idx="1">
                  <c:v>0.25</c:v>
                </c:pt>
                <c:pt idx="2">
                  <c:v>0.56999999999999995</c:v>
                </c:pt>
                <c:pt idx="3">
                  <c:v>0.09</c:v>
                </c:pt>
              </c:numCache>
            </c:numRef>
          </c:val>
          <c:extLst>
            <c:ext xmlns:c16="http://schemas.microsoft.com/office/drawing/2014/chart" uri="{C3380CC4-5D6E-409C-BE32-E72D297353CC}">
              <c16:uniqueId val="{0000000A-B42E-4A55-9C2F-D13138C886B3}"/>
            </c:ext>
          </c:extLst>
        </c:ser>
        <c:dLbls>
          <c:showLegendKey val="0"/>
          <c:showVal val="0"/>
          <c:showCatName val="0"/>
          <c:showSerName val="0"/>
          <c:showPercent val="0"/>
          <c:showBubbleSize val="0"/>
          <c:showLeaderLines val="1"/>
        </c:dLbls>
        <c:gapWidth val="100"/>
        <c:splitType val="pos"/>
        <c:splitPos val="3"/>
        <c:secondPieSize val="75"/>
        <c:serLines/>
      </c:ofPieChart>
    </c:plotArea>
    <c:plotVisOnly val="1"/>
    <c:dispBlanksAs val="zero"/>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tx>
            <c:strRef>
              <c:f>Tabelle1!$B$1</c:f>
              <c:strCache>
                <c:ptCount val="1"/>
                <c:pt idx="0">
                  <c:v>Spalte1</c:v>
                </c:pt>
              </c:strCache>
            </c:strRef>
          </c:tx>
          <c:explosion val="7"/>
          <c:dPt>
            <c:idx val="0"/>
            <c:bubble3D val="0"/>
            <c:spPr>
              <a:solidFill>
                <a:srgbClr val="DF4F35"/>
              </a:solidFill>
            </c:spPr>
            <c:extLst>
              <c:ext xmlns:c16="http://schemas.microsoft.com/office/drawing/2014/chart" uri="{C3380CC4-5D6E-409C-BE32-E72D297353CC}">
                <c16:uniqueId val="{00000001-C837-4D29-B162-E547464250EA}"/>
              </c:ext>
            </c:extLst>
          </c:dPt>
          <c:dPt>
            <c:idx val="1"/>
            <c:bubble3D val="0"/>
            <c:spPr>
              <a:solidFill>
                <a:schemeClr val="tx2"/>
              </a:solidFill>
            </c:spPr>
            <c:extLst>
              <c:ext xmlns:c16="http://schemas.microsoft.com/office/drawing/2014/chart" uri="{C3380CC4-5D6E-409C-BE32-E72D297353CC}">
                <c16:uniqueId val="{00000003-C837-4D29-B162-E547464250EA}"/>
              </c:ext>
            </c:extLst>
          </c:dPt>
          <c:dPt>
            <c:idx val="2"/>
            <c:bubble3D val="0"/>
            <c:spPr>
              <a:solidFill>
                <a:srgbClr val="A1AF00"/>
              </a:solidFill>
            </c:spPr>
            <c:extLst>
              <c:ext xmlns:c16="http://schemas.microsoft.com/office/drawing/2014/chart" uri="{C3380CC4-5D6E-409C-BE32-E72D297353CC}">
                <c16:uniqueId val="{00000005-C837-4D29-B162-E547464250EA}"/>
              </c:ext>
            </c:extLst>
          </c:dPt>
          <c:dPt>
            <c:idx val="3"/>
            <c:bubble3D val="0"/>
            <c:spPr>
              <a:solidFill>
                <a:srgbClr val="A79D98"/>
              </a:solidFill>
            </c:spPr>
            <c:extLst>
              <c:ext xmlns:c16="http://schemas.microsoft.com/office/drawing/2014/chart" uri="{C3380CC4-5D6E-409C-BE32-E72D297353CC}">
                <c16:uniqueId val="{00000007-C837-4D29-B162-E547464250EA}"/>
              </c:ext>
            </c:extLst>
          </c:dPt>
          <c:dPt>
            <c:idx val="4"/>
            <c:bubble3D val="0"/>
            <c:spPr>
              <a:solidFill>
                <a:srgbClr val="0087C8"/>
              </a:solidFill>
            </c:spPr>
            <c:extLst>
              <c:ext xmlns:c16="http://schemas.microsoft.com/office/drawing/2014/chart" uri="{C3380CC4-5D6E-409C-BE32-E72D297353CC}">
                <c16:uniqueId val="{00000009-C837-4D29-B162-E547464250EA}"/>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37-4D29-B162-E547464250EA}"/>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37-4D29-B162-E547464250EA}"/>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37-4D29-B162-E547464250EA}"/>
                </c:ext>
              </c:extLst>
            </c:dLbl>
            <c:dLbl>
              <c:idx val="4"/>
              <c:tx>
                <c:rich>
                  <a:bodyPr/>
                  <a:lstStyle/>
                  <a:p>
                    <a:r>
                      <a:rPr lang="en-US" dirty="0" smtClean="0"/>
                      <a:t>93%</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37-4D29-B162-E547464250EA}"/>
                </c:ext>
              </c:extLst>
            </c:dLbl>
            <c:spPr>
              <a:noFill/>
              <a:ln>
                <a:noFill/>
              </a:ln>
              <a:effectLst/>
            </c:spPr>
            <c:txPr>
              <a:bodyPr/>
              <a:lstStyle/>
              <a:p>
                <a:pPr>
                  <a:defRPr sz="1400" b="1"/>
                </a:pPr>
                <a:endParaRPr lang="de-DE"/>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Tabelle1!$A$2:$A$5</c:f>
              <c:strCache>
                <c:ptCount val="4"/>
                <c:pt idx="0">
                  <c:v>Geschäftsreisen mit Übernachtung</c:v>
                </c:pt>
                <c:pt idx="1">
                  <c:v>Urlaubsreisen</c:v>
                </c:pt>
                <c:pt idx="2">
                  <c:v>Verwandten- und Bekanntenbesuche</c:v>
                </c:pt>
                <c:pt idx="3">
                  <c:v>Sonstige Privatreisen</c:v>
                </c:pt>
              </c:strCache>
            </c:strRef>
          </c:cat>
          <c:val>
            <c:numRef>
              <c:f>Tabelle1!$B$2:$B$5</c:f>
              <c:numCache>
                <c:formatCode>0%</c:formatCode>
                <c:ptCount val="4"/>
                <c:pt idx="0">
                  <c:v>7.0000000000000007E-2</c:v>
                </c:pt>
                <c:pt idx="1">
                  <c:v>0.35</c:v>
                </c:pt>
                <c:pt idx="2">
                  <c:v>0.56000000000000005</c:v>
                </c:pt>
                <c:pt idx="3">
                  <c:v>0.02</c:v>
                </c:pt>
              </c:numCache>
            </c:numRef>
          </c:val>
          <c:extLst>
            <c:ext xmlns:c16="http://schemas.microsoft.com/office/drawing/2014/chart" uri="{C3380CC4-5D6E-409C-BE32-E72D297353CC}">
              <c16:uniqueId val="{0000000A-C837-4D29-B162-E547464250EA}"/>
            </c:ext>
          </c:extLst>
        </c:ser>
        <c:dLbls>
          <c:showLegendKey val="0"/>
          <c:showVal val="0"/>
          <c:showCatName val="0"/>
          <c:showSerName val="0"/>
          <c:showPercent val="0"/>
          <c:showBubbleSize val="0"/>
          <c:showLeaderLines val="1"/>
        </c:dLbls>
        <c:gapWidth val="100"/>
        <c:splitType val="pos"/>
        <c:splitPos val="3"/>
        <c:secondPieSize val="75"/>
        <c:serLines/>
      </c:ofPieChart>
    </c:plotArea>
    <c:plotVisOnly val="1"/>
    <c:dispBlanksAs val="zero"/>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66550026328051"/>
          <c:y val="8.4510285894160028E-2"/>
          <c:w val="0.6960607000198572"/>
          <c:h val="0.5388544571725733"/>
        </c:manualLayout>
      </c:layout>
      <c:barChart>
        <c:barDir val="bar"/>
        <c:grouping val="percentStacked"/>
        <c:varyColors val="0"/>
        <c:ser>
          <c:idx val="0"/>
          <c:order val="0"/>
          <c:tx>
            <c:strRef>
              <c:f>Tabelle1!$B$1</c:f>
              <c:strCache>
                <c:ptCount val="1"/>
                <c:pt idx="0">
                  <c:v>Privatwohnungen</c:v>
                </c:pt>
              </c:strCache>
            </c:strRef>
          </c:tx>
          <c:spPr>
            <a:solidFill>
              <a:srgbClr val="0087C8"/>
            </a:solidFill>
            <a:effectLst/>
          </c:spPr>
          <c:invertIfNegative val="0"/>
          <c:dPt>
            <c:idx val="0"/>
            <c:invertIfNegative val="0"/>
            <c:bubble3D val="0"/>
            <c:extLst>
              <c:ext xmlns:c16="http://schemas.microsoft.com/office/drawing/2014/chart" uri="{C3380CC4-5D6E-409C-BE32-E72D297353CC}">
                <c16:uniqueId val="{00000000-D489-433A-8CE8-A08B9442FE4A}"/>
              </c:ext>
            </c:extLst>
          </c:dPt>
          <c:dPt>
            <c:idx val="1"/>
            <c:invertIfNegative val="0"/>
            <c:bubble3D val="0"/>
            <c:extLst>
              <c:ext xmlns:c16="http://schemas.microsoft.com/office/drawing/2014/chart" uri="{C3380CC4-5D6E-409C-BE32-E72D297353CC}">
                <c16:uniqueId val="{00000001-D489-433A-8CE8-A08B9442FE4A}"/>
              </c:ext>
            </c:extLst>
          </c:dPt>
          <c:dLbls>
            <c:dLbl>
              <c:idx val="0"/>
              <c:spPr>
                <a:noFill/>
                <a:ln>
                  <a:noFill/>
                </a:ln>
                <a:effectLst/>
              </c:spPr>
              <c:txPr>
                <a:bodyPr wrap="square" lIns="38100" tIns="19050" rIns="38100" bIns="19050" anchor="ctr">
                  <a:spAutoFit/>
                </a:bodyPr>
                <a:lstStyle/>
                <a:p>
                  <a:pPr>
                    <a:defRPr sz="1200" b="1">
                      <a:solidFill>
                        <a:schemeClr val="tx1"/>
                      </a:solidFill>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0-D489-433A-8CE8-A08B9442FE4A}"/>
                </c:ext>
              </c:extLst>
            </c:dLbl>
            <c:dLbl>
              <c:idx val="1"/>
              <c:spPr>
                <a:noFill/>
                <a:ln>
                  <a:noFill/>
                </a:ln>
                <a:effectLst/>
              </c:spPr>
              <c:txPr>
                <a:bodyPr wrap="square" lIns="38100" tIns="19050" rIns="38100" bIns="19050" anchor="ctr">
                  <a:spAutoFit/>
                </a:bodyPr>
                <a:lstStyle/>
                <a:p>
                  <a:pPr>
                    <a:defRPr sz="1200" b="1">
                      <a:solidFill>
                        <a:schemeClr val="tx1"/>
                      </a:solidFill>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1-D489-433A-8CE8-A08B9442FE4A}"/>
                </c:ext>
              </c:extLst>
            </c:dLbl>
            <c:dLbl>
              <c:idx val="2"/>
              <c:spPr>
                <a:noFill/>
                <a:ln>
                  <a:noFill/>
                </a:ln>
                <a:effectLst/>
              </c:spPr>
              <c:txPr>
                <a:bodyPr wrap="square" lIns="38100" tIns="19050" rIns="38100" bIns="19050" anchor="ctr">
                  <a:spAutoFit/>
                </a:bodyPr>
                <a:lstStyle/>
                <a:p>
                  <a:pPr>
                    <a:defRPr sz="1200" b="1">
                      <a:solidFill>
                        <a:schemeClr val="tx1"/>
                      </a:solidFill>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D489-433A-8CE8-A08B9442FE4A}"/>
                </c:ext>
              </c:extLst>
            </c:dLbl>
            <c:spPr>
              <a:noFill/>
              <a:ln>
                <a:noFill/>
              </a:ln>
              <a:effectLst/>
            </c:spPr>
            <c:txPr>
              <a:bodyPr wrap="square" lIns="38100" tIns="19050" rIns="38100" bIns="19050" anchor="ctr">
                <a:spAutoFit/>
              </a:bodyPr>
              <a:lstStyle/>
              <a:p>
                <a:pPr>
                  <a:defRPr sz="1200">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Deutschland</c:v>
                </c:pt>
                <c:pt idx="1">
                  <c:v>Brandenburg</c:v>
                </c:pt>
                <c:pt idx="2">
                  <c:v>Uckermark</c:v>
                </c:pt>
              </c:strCache>
            </c:strRef>
          </c:cat>
          <c:val>
            <c:numRef>
              <c:f>Tabelle1!$B$2:$B$4</c:f>
              <c:numCache>
                <c:formatCode>0%</c:formatCode>
                <c:ptCount val="3"/>
                <c:pt idx="0">
                  <c:v>0.39581011977186298</c:v>
                </c:pt>
                <c:pt idx="1">
                  <c:v>0.55534074254197263</c:v>
                </c:pt>
                <c:pt idx="2">
                  <c:v>0.48</c:v>
                </c:pt>
              </c:numCache>
            </c:numRef>
          </c:val>
          <c:extLst>
            <c:ext xmlns:c16="http://schemas.microsoft.com/office/drawing/2014/chart" uri="{C3380CC4-5D6E-409C-BE32-E72D297353CC}">
              <c16:uniqueId val="{00000003-D489-433A-8CE8-A08B9442FE4A}"/>
            </c:ext>
          </c:extLst>
        </c:ser>
        <c:ser>
          <c:idx val="1"/>
          <c:order val="1"/>
          <c:tx>
            <c:strRef>
              <c:f>Tabelle1!$C$1</c:f>
              <c:strCache>
                <c:ptCount val="1"/>
                <c:pt idx="0">
                  <c:v>Unterkunftsbetrieben</c:v>
                </c:pt>
              </c:strCache>
            </c:strRef>
          </c:tx>
          <c:spPr>
            <a:solidFill>
              <a:srgbClr val="DF4F35"/>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Deutschland</c:v>
                </c:pt>
                <c:pt idx="1">
                  <c:v>Brandenburg</c:v>
                </c:pt>
                <c:pt idx="2">
                  <c:v>Uckermark</c:v>
                </c:pt>
              </c:strCache>
            </c:strRef>
          </c:cat>
          <c:val>
            <c:numRef>
              <c:f>Tabelle1!$C$2:$C$4</c:f>
              <c:numCache>
                <c:formatCode>0%</c:formatCode>
                <c:ptCount val="3"/>
                <c:pt idx="0">
                  <c:v>0.48918295221584585</c:v>
                </c:pt>
                <c:pt idx="1">
                  <c:v>0.31256799395742502</c:v>
                </c:pt>
                <c:pt idx="2">
                  <c:v>0.48</c:v>
                </c:pt>
              </c:numCache>
            </c:numRef>
          </c:val>
          <c:extLst>
            <c:ext xmlns:c16="http://schemas.microsoft.com/office/drawing/2014/chart" uri="{C3380CC4-5D6E-409C-BE32-E72D297353CC}">
              <c16:uniqueId val="{00000004-D489-433A-8CE8-A08B9442FE4A}"/>
            </c:ext>
          </c:extLst>
        </c:ser>
        <c:ser>
          <c:idx val="2"/>
          <c:order val="2"/>
          <c:tx>
            <c:strRef>
              <c:f>Tabelle1!$D$1</c:f>
              <c:strCache>
                <c:ptCount val="1"/>
                <c:pt idx="0">
                  <c:v>Vorsorge- und Rehabilitationskliniken</c:v>
                </c:pt>
              </c:strCache>
            </c:strRef>
          </c:tx>
          <c:spPr>
            <a:solidFill>
              <a:srgbClr val="A1AF00"/>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5-D489-433A-8CE8-A08B9442FE4A}"/>
                </c:ext>
              </c:extLst>
            </c:dLbl>
            <c:spPr>
              <a:noFill/>
              <a:ln>
                <a:noFill/>
              </a:ln>
              <a:effectLst/>
            </c:spPr>
            <c:txPr>
              <a:bodyPr wrap="square" lIns="38100" tIns="19050" rIns="38100" bIns="19050" anchor="ctr">
                <a:spAutoFit/>
              </a:bodyPr>
              <a:lstStyle/>
              <a:p>
                <a:pPr>
                  <a:defRPr sz="1200" b="1">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Deutschland</c:v>
                </c:pt>
                <c:pt idx="1">
                  <c:v>Brandenburg</c:v>
                </c:pt>
                <c:pt idx="2">
                  <c:v>Uckermark</c:v>
                </c:pt>
              </c:strCache>
            </c:strRef>
          </c:cat>
          <c:val>
            <c:numRef>
              <c:f>Tabelle1!$D$2:$D$4</c:f>
              <c:numCache>
                <c:formatCode>0%</c:formatCode>
                <c:ptCount val="3"/>
                <c:pt idx="0">
                  <c:v>6.8187118210024794E-2</c:v>
                </c:pt>
                <c:pt idx="1">
                  <c:v>6.4204436725812247E-2</c:v>
                </c:pt>
              </c:numCache>
            </c:numRef>
          </c:val>
          <c:extLst>
            <c:ext xmlns:c16="http://schemas.microsoft.com/office/drawing/2014/chart" uri="{C3380CC4-5D6E-409C-BE32-E72D297353CC}">
              <c16:uniqueId val="{00000006-D489-433A-8CE8-A08B9442FE4A}"/>
            </c:ext>
          </c:extLst>
        </c:ser>
        <c:ser>
          <c:idx val="3"/>
          <c:order val="3"/>
          <c:tx>
            <c:strRef>
              <c:f>Tabelle1!$E$1</c:f>
              <c:strCache>
                <c:ptCount val="1"/>
                <c:pt idx="0">
                  <c:v>nicht näher spezifizierten Unterkünften</c:v>
                </c:pt>
              </c:strCache>
            </c:strRef>
          </c:tx>
          <c:spPr>
            <a:solidFill>
              <a:srgbClr val="A79D98"/>
            </a:solidFill>
          </c:spPr>
          <c:invertIfNegative val="0"/>
          <c:dLbls>
            <c:spPr>
              <a:noFill/>
              <a:ln>
                <a:noFill/>
              </a:ln>
              <a:effectLst/>
            </c:spPr>
            <c:txPr>
              <a:bodyPr wrap="square" lIns="38100" tIns="19050" rIns="38100" bIns="19050" anchor="ctr">
                <a:spAutoFit/>
              </a:bodyPr>
              <a:lstStyle/>
              <a:p>
                <a:pPr>
                  <a:defRPr sz="1200" b="1">
                    <a:solidFill>
                      <a:schemeClr val="tx1"/>
                    </a:solidFill>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Tabelle1!$A$2:$A$4</c:f>
              <c:strCache>
                <c:ptCount val="3"/>
                <c:pt idx="0">
                  <c:v>Deutschland</c:v>
                </c:pt>
                <c:pt idx="1">
                  <c:v>Brandenburg</c:v>
                </c:pt>
                <c:pt idx="2">
                  <c:v>Uckermark</c:v>
                </c:pt>
              </c:strCache>
            </c:strRef>
          </c:cat>
          <c:val>
            <c:numRef>
              <c:f>Tabelle1!$E$2:$E$4</c:f>
              <c:numCache>
                <c:formatCode>0%</c:formatCode>
                <c:ptCount val="3"/>
                <c:pt idx="0">
                  <c:v>4.6819827055698961E-2</c:v>
                </c:pt>
                <c:pt idx="1">
                  <c:v>6.7886818113601796E-2</c:v>
                </c:pt>
                <c:pt idx="2">
                  <c:v>0.04</c:v>
                </c:pt>
              </c:numCache>
            </c:numRef>
          </c:val>
          <c:extLst>
            <c:ext xmlns:c16="http://schemas.microsoft.com/office/drawing/2014/chart" uri="{C3380CC4-5D6E-409C-BE32-E72D297353CC}">
              <c16:uniqueId val="{00000007-D489-433A-8CE8-A08B9442FE4A}"/>
            </c:ext>
          </c:extLst>
        </c:ser>
        <c:dLbls>
          <c:showLegendKey val="0"/>
          <c:showVal val="0"/>
          <c:showCatName val="0"/>
          <c:showSerName val="0"/>
          <c:showPercent val="0"/>
          <c:showBubbleSize val="0"/>
        </c:dLbls>
        <c:gapWidth val="81"/>
        <c:overlap val="100"/>
        <c:axId val="371087152"/>
        <c:axId val="371087936"/>
      </c:barChart>
      <c:catAx>
        <c:axId val="371087152"/>
        <c:scaling>
          <c:orientation val="minMax"/>
        </c:scaling>
        <c:delete val="0"/>
        <c:axPos val="l"/>
        <c:numFmt formatCode="General" sourceLinked="1"/>
        <c:majorTickMark val="out"/>
        <c:minorTickMark val="none"/>
        <c:tickLblPos val="nextTo"/>
        <c:txPr>
          <a:bodyPr/>
          <a:lstStyle/>
          <a:p>
            <a:pPr>
              <a:defRPr sz="996">
                <a:solidFill>
                  <a:schemeClr val="tx1"/>
                </a:solidFill>
              </a:defRPr>
            </a:pPr>
            <a:endParaRPr lang="de-DE"/>
          </a:p>
        </c:txPr>
        <c:crossAx val="371087936"/>
        <c:crosses val="autoZero"/>
        <c:auto val="1"/>
        <c:lblAlgn val="ctr"/>
        <c:lblOffset val="100"/>
        <c:noMultiLvlLbl val="0"/>
      </c:catAx>
      <c:valAx>
        <c:axId val="371087936"/>
        <c:scaling>
          <c:orientation val="minMax"/>
          <c:max val="1"/>
          <c:min val="0"/>
        </c:scaling>
        <c:delete val="1"/>
        <c:axPos val="b"/>
        <c:numFmt formatCode="0%" sourceLinked="0"/>
        <c:majorTickMark val="out"/>
        <c:minorTickMark val="none"/>
        <c:tickLblPos val="nextTo"/>
        <c:crossAx val="371087152"/>
        <c:crosses val="autoZero"/>
        <c:crossBetween val="between"/>
        <c:majorUnit val="0.2"/>
        <c:minorUnit val="0.2"/>
      </c:valAx>
      <c:spPr>
        <a:noFill/>
        <a:ln w="25357">
          <a:noFill/>
        </a:ln>
      </c:spPr>
    </c:plotArea>
    <c:legend>
      <c:legendPos val="b"/>
      <c:layout>
        <c:manualLayout>
          <c:xMode val="edge"/>
          <c:yMode val="edge"/>
          <c:x val="0.18186568311049639"/>
          <c:y val="0.72518501587615347"/>
          <c:w val="0.81536588529319753"/>
          <c:h val="6.0849135544276331E-2"/>
        </c:manualLayout>
      </c:layout>
      <c:overlay val="0"/>
      <c:txPr>
        <a:bodyPr/>
        <a:lstStyle/>
        <a:p>
          <a:pPr>
            <a:defRPr sz="1000"/>
          </a:pPr>
          <a:endParaRPr lang="de-DE"/>
        </a:p>
      </c:txPr>
    </c:legend>
    <c:plotVisOnly val="1"/>
    <c:dispBlanksAs val="gap"/>
    <c:showDLblsOverMax val="0"/>
  </c:chart>
  <c:txPr>
    <a:bodyPr/>
    <a:lstStyle/>
    <a:p>
      <a:pPr>
        <a:defRPr sz="1794"/>
      </a:pPr>
      <a:endParaRPr lang="de-D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4965972953050658E-2"/>
          <c:y val="8.8807005292443772E-2"/>
          <c:w val="0.92421540445498795"/>
          <c:h val="0.73466902115042865"/>
        </c:manualLayout>
      </c:layout>
      <c:barChart>
        <c:barDir val="col"/>
        <c:grouping val="clustered"/>
        <c:varyColors val="0"/>
        <c:ser>
          <c:idx val="0"/>
          <c:order val="0"/>
          <c:tx>
            <c:strRef>
              <c:f>Tabelle1!$B$1</c:f>
              <c:strCache>
                <c:ptCount val="1"/>
                <c:pt idx="0">
                  <c:v>Privater Reiseanlass</c:v>
                </c:pt>
              </c:strCache>
            </c:strRef>
          </c:tx>
          <c:spPr>
            <a:solidFill>
              <a:srgbClr val="0087C8"/>
            </a:solidFill>
            <a:effectLst/>
          </c:spPr>
          <c:invertIfNegative val="0"/>
          <c:dLbls>
            <c:numFmt formatCode="0.0%" sourceLinked="0"/>
            <c:spPr>
              <a:noFill/>
              <a:ln>
                <a:noFill/>
              </a:ln>
              <a:effectLst/>
            </c:spPr>
            <c:txPr>
              <a:bodyPr/>
              <a:lstStyle/>
              <a:p>
                <a:pPr>
                  <a:defRPr sz="1200" b="1">
                    <a:solidFill>
                      <a:schemeClr val="tx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Übernachtungen</c:v>
                </c:pt>
                <c:pt idx="1">
                  <c:v>Tagesreisen </c:v>
                </c:pt>
                <c:pt idx="2">
                  <c:v>Aufenthaltstage</c:v>
                </c:pt>
              </c:strCache>
            </c:strRef>
          </c:cat>
          <c:val>
            <c:numRef>
              <c:f>Tabelle1!$B$2:$B$4</c:f>
              <c:numCache>
                <c:formatCode>0.0%</c:formatCode>
                <c:ptCount val="3"/>
                <c:pt idx="0">
                  <c:v>7.3999999999999996E-2</c:v>
                </c:pt>
                <c:pt idx="1">
                  <c:v>6.7000000000000004E-2</c:v>
                </c:pt>
                <c:pt idx="2">
                  <c:v>7.0999999999999994E-2</c:v>
                </c:pt>
              </c:numCache>
            </c:numRef>
          </c:val>
          <c:extLst>
            <c:ext xmlns:c16="http://schemas.microsoft.com/office/drawing/2014/chart" uri="{C3380CC4-5D6E-409C-BE32-E72D297353CC}">
              <c16:uniqueId val="{00000000-FCE7-4C5A-B19C-E6089E479E66}"/>
            </c:ext>
          </c:extLst>
        </c:ser>
        <c:ser>
          <c:idx val="1"/>
          <c:order val="1"/>
          <c:tx>
            <c:strRef>
              <c:f>Tabelle1!$C$1</c:f>
              <c:strCache>
                <c:ptCount val="1"/>
                <c:pt idx="0">
                  <c:v>Geschäftlicher Reiseanlass</c:v>
                </c:pt>
              </c:strCache>
            </c:strRef>
          </c:tx>
          <c:spPr>
            <a:solidFill>
              <a:srgbClr val="DF4F35"/>
            </a:solidFill>
            <a:effectLst/>
          </c:spPr>
          <c:invertIfNegative val="0"/>
          <c:dLbls>
            <c:numFmt formatCode="0.0%" sourceLinked="0"/>
            <c:spPr>
              <a:noFill/>
              <a:ln>
                <a:noFill/>
              </a:ln>
              <a:effectLst/>
            </c:spPr>
            <c:txPr>
              <a:bodyPr/>
              <a:lstStyle/>
              <a:p>
                <a:pPr>
                  <a:defRPr sz="1200" b="1">
                    <a:solidFill>
                      <a:schemeClr val="tx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Übernachtungen</c:v>
                </c:pt>
                <c:pt idx="1">
                  <c:v>Tagesreisen </c:v>
                </c:pt>
                <c:pt idx="2">
                  <c:v>Aufenthaltstage</c:v>
                </c:pt>
              </c:strCache>
            </c:strRef>
          </c:cat>
          <c:val>
            <c:numRef>
              <c:f>Tabelle1!$C$2:$C$4</c:f>
              <c:numCache>
                <c:formatCode>0.0%</c:formatCode>
                <c:ptCount val="3"/>
                <c:pt idx="0">
                  <c:v>4.8000000000000001E-2</c:v>
                </c:pt>
                <c:pt idx="1">
                  <c:v>3.7999999999999999E-2</c:v>
                </c:pt>
                <c:pt idx="2">
                  <c:v>4.3999999999999997E-2</c:v>
                </c:pt>
              </c:numCache>
            </c:numRef>
          </c:val>
          <c:extLst>
            <c:ext xmlns:c16="http://schemas.microsoft.com/office/drawing/2014/chart" uri="{C3380CC4-5D6E-409C-BE32-E72D297353CC}">
              <c16:uniqueId val="{00000001-FCE7-4C5A-B19C-E6089E479E66}"/>
            </c:ext>
          </c:extLst>
        </c:ser>
        <c:ser>
          <c:idx val="2"/>
          <c:order val="2"/>
          <c:tx>
            <c:strRef>
              <c:f>Tabelle1!$D$1</c:f>
              <c:strCache>
                <c:ptCount val="1"/>
                <c:pt idx="0">
                  <c:v>Privater und geschäftlicher Reiseanlass</c:v>
                </c:pt>
              </c:strCache>
            </c:strRef>
          </c:tx>
          <c:spPr>
            <a:solidFill>
              <a:srgbClr val="A1AF00"/>
            </a:solidFill>
            <a:effectLst/>
          </c:spPr>
          <c:invertIfNegative val="0"/>
          <c:dLbls>
            <c:numFmt formatCode="0.0%" sourceLinked="0"/>
            <c:spPr>
              <a:noFill/>
              <a:ln>
                <a:noFill/>
              </a:ln>
              <a:effectLst/>
            </c:spPr>
            <c:txPr>
              <a:bodyPr/>
              <a:lstStyle/>
              <a:p>
                <a:pPr>
                  <a:defRPr sz="1200" b="1">
                    <a:solidFill>
                      <a:schemeClr val="tx1"/>
                    </a:solidFill>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Übernachtungen</c:v>
                </c:pt>
                <c:pt idx="1">
                  <c:v>Tagesreisen </c:v>
                </c:pt>
                <c:pt idx="2">
                  <c:v>Aufenthaltstage</c:v>
                </c:pt>
              </c:strCache>
            </c:strRef>
          </c:cat>
          <c:val>
            <c:numRef>
              <c:f>Tabelle1!$D$2:$D$4</c:f>
              <c:numCache>
                <c:formatCode>0.0%</c:formatCode>
                <c:ptCount val="3"/>
                <c:pt idx="0">
                  <c:v>7.0999999999999994E-2</c:v>
                </c:pt>
                <c:pt idx="1">
                  <c:v>6.5000000000000002E-2</c:v>
                </c:pt>
                <c:pt idx="2">
                  <c:v>6.8000000000000005E-2</c:v>
                </c:pt>
              </c:numCache>
            </c:numRef>
          </c:val>
          <c:extLst>
            <c:ext xmlns:c16="http://schemas.microsoft.com/office/drawing/2014/chart" uri="{C3380CC4-5D6E-409C-BE32-E72D297353CC}">
              <c16:uniqueId val="{00000002-FCE7-4C5A-B19C-E6089E479E66}"/>
            </c:ext>
          </c:extLst>
        </c:ser>
        <c:dLbls>
          <c:showLegendKey val="0"/>
          <c:showVal val="1"/>
          <c:showCatName val="0"/>
          <c:showSerName val="0"/>
          <c:showPercent val="0"/>
          <c:showBubbleSize val="0"/>
        </c:dLbls>
        <c:gapWidth val="140"/>
        <c:overlap val="-30"/>
        <c:axId val="371088720"/>
        <c:axId val="371089112"/>
      </c:barChart>
      <c:catAx>
        <c:axId val="371088720"/>
        <c:scaling>
          <c:orientation val="minMax"/>
        </c:scaling>
        <c:delete val="0"/>
        <c:axPos val="b"/>
        <c:numFmt formatCode="General" sourceLinked="1"/>
        <c:majorTickMark val="out"/>
        <c:minorTickMark val="none"/>
        <c:tickLblPos val="nextTo"/>
        <c:txPr>
          <a:bodyPr/>
          <a:lstStyle/>
          <a:p>
            <a:pPr>
              <a:defRPr sz="1000" b="0">
                <a:solidFill>
                  <a:schemeClr val="tx1"/>
                </a:solidFill>
                <a:latin typeface="Arial" pitchFamily="34" charset="0"/>
                <a:cs typeface="Arial" pitchFamily="34" charset="0"/>
              </a:defRPr>
            </a:pPr>
            <a:endParaRPr lang="de-DE"/>
          </a:p>
        </c:txPr>
        <c:crossAx val="371089112"/>
        <c:crosses val="autoZero"/>
        <c:auto val="1"/>
        <c:lblAlgn val="ctr"/>
        <c:lblOffset val="100"/>
        <c:noMultiLvlLbl val="0"/>
      </c:catAx>
      <c:valAx>
        <c:axId val="371089112"/>
        <c:scaling>
          <c:orientation val="minMax"/>
          <c:max val="0.1"/>
          <c:min val="0"/>
        </c:scaling>
        <c:delete val="1"/>
        <c:axPos val="l"/>
        <c:majorGridlines>
          <c:spPr>
            <a:ln>
              <a:noFill/>
            </a:ln>
          </c:spPr>
        </c:majorGridlines>
        <c:numFmt formatCode="0%" sourceLinked="0"/>
        <c:majorTickMark val="out"/>
        <c:minorTickMark val="none"/>
        <c:tickLblPos val="nextTo"/>
        <c:crossAx val="371088720"/>
        <c:crosses val="autoZero"/>
        <c:crossBetween val="between"/>
        <c:majorUnit val="5.000000000000001E-2"/>
      </c:valAx>
      <c:spPr>
        <a:ln>
          <a:noFill/>
        </a:ln>
      </c:spPr>
    </c:plotArea>
    <c:legend>
      <c:legendPos val="b"/>
      <c:layout>
        <c:manualLayout>
          <c:xMode val="edge"/>
          <c:yMode val="edge"/>
          <c:x val="0.1483284445403294"/>
          <c:y val="0.90918560064660603"/>
          <c:w val="0.73128394230706406"/>
          <c:h val="5.6365020475033334E-2"/>
        </c:manualLayout>
      </c:layout>
      <c:overlay val="0"/>
      <c:txPr>
        <a:bodyPr/>
        <a:lstStyle/>
        <a:p>
          <a:pPr>
            <a:defRPr sz="1000">
              <a:latin typeface="Arial" pitchFamily="34" charset="0"/>
              <a:cs typeface="Arial" pitchFamily="34" charset="0"/>
            </a:defRPr>
          </a:pPr>
          <a:endParaRPr lang="de-DE"/>
        </a:p>
      </c:txPr>
    </c:legend>
    <c:plotVisOnly val="1"/>
    <c:dispBlanksAs val="gap"/>
    <c:showDLblsOverMax val="0"/>
  </c:chart>
  <c:txPr>
    <a:bodyPr/>
    <a:lstStyle/>
    <a:p>
      <a:pPr>
        <a:defRPr sz="1100" b="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6.5683377490631828E-2"/>
          <c:y val="6.7043219783310889E-2"/>
          <c:w val="0.7687289511426616"/>
          <c:h val="0.79880288703092528"/>
        </c:manualLayout>
      </c:layout>
      <c:barChart>
        <c:barDir val="col"/>
        <c:grouping val="clustered"/>
        <c:varyColors val="0"/>
        <c:ser>
          <c:idx val="0"/>
          <c:order val="0"/>
          <c:tx>
            <c:strRef>
              <c:f>Tabelle1!$B$1</c:f>
              <c:strCache>
                <c:ptCount val="1"/>
                <c:pt idx="0">
                  <c:v>Uckermark</c:v>
                </c:pt>
              </c:strCache>
            </c:strRef>
          </c:tx>
          <c:spPr>
            <a:solidFill>
              <a:schemeClr val="tx2"/>
            </a:solidFill>
            <a:effectLst/>
          </c:spPr>
          <c:invertIfNegative val="0"/>
          <c:dLbls>
            <c:spPr>
              <a:noFill/>
              <a:ln>
                <a:noFill/>
              </a:ln>
              <a:effectLst/>
            </c:spPr>
            <c:txPr>
              <a:bodyPr/>
              <a:lstStyle/>
              <a:p>
                <a:pPr>
                  <a:defRPr sz="1200" b="1">
                    <a:solidFill>
                      <a:schemeClr val="tx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Übernachtungen</c:v>
                </c:pt>
                <c:pt idx="1">
                  <c:v>Tagesreisen</c:v>
                </c:pt>
                <c:pt idx="2">
                  <c:v>Gesamtaufenthaltstage</c:v>
                </c:pt>
              </c:strCache>
            </c:strRef>
          </c:cat>
          <c:val>
            <c:numRef>
              <c:f>Tabelle1!$B$2:$B$4</c:f>
              <c:numCache>
                <c:formatCode>#,##0</c:formatCode>
                <c:ptCount val="3"/>
                <c:pt idx="0">
                  <c:v>14505.506431652679</c:v>
                </c:pt>
                <c:pt idx="1">
                  <c:v>11598.103595412316</c:v>
                </c:pt>
                <c:pt idx="2">
                  <c:v>26103.61103692876</c:v>
                </c:pt>
              </c:numCache>
            </c:numRef>
          </c:val>
          <c:extLst>
            <c:ext xmlns:c16="http://schemas.microsoft.com/office/drawing/2014/chart" uri="{C3380CC4-5D6E-409C-BE32-E72D297353CC}">
              <c16:uniqueId val="{00000000-10F1-43FE-9F3A-3F47ACD2D13F}"/>
            </c:ext>
          </c:extLst>
        </c:ser>
        <c:ser>
          <c:idx val="1"/>
          <c:order val="1"/>
          <c:tx>
            <c:strRef>
              <c:f>Tabelle1!$C$1</c:f>
              <c:strCache>
                <c:ptCount val="1"/>
                <c:pt idx="0">
                  <c:v>Brandenburg</c:v>
                </c:pt>
              </c:strCache>
            </c:strRef>
          </c:tx>
          <c:spPr>
            <a:solidFill>
              <a:srgbClr val="A1AF00"/>
            </a:solidFill>
            <a:effectLst/>
          </c:spPr>
          <c:invertIfNegative val="0"/>
          <c:dLbls>
            <c:spPr>
              <a:noFill/>
              <a:ln>
                <a:noFill/>
              </a:ln>
              <a:effectLst/>
            </c:spPr>
            <c:txPr>
              <a:bodyPr/>
              <a:lstStyle/>
              <a:p>
                <a:pPr>
                  <a:defRPr sz="1200" b="1">
                    <a:solidFill>
                      <a:schemeClr val="tx1"/>
                    </a:solidFill>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Übernachtungen</c:v>
                </c:pt>
                <c:pt idx="1">
                  <c:v>Tagesreisen</c:v>
                </c:pt>
                <c:pt idx="2">
                  <c:v>Gesamtaufenthaltstage</c:v>
                </c:pt>
              </c:strCache>
            </c:strRef>
          </c:cat>
          <c:val>
            <c:numRef>
              <c:f>Tabelle1!$C$2:$C$4</c:f>
              <c:numCache>
                <c:formatCode>#,##0</c:formatCode>
                <c:ptCount val="3"/>
                <c:pt idx="0">
                  <c:v>9887</c:v>
                </c:pt>
                <c:pt idx="1">
                  <c:v>8629</c:v>
                </c:pt>
                <c:pt idx="2">
                  <c:v>18515</c:v>
                </c:pt>
              </c:numCache>
            </c:numRef>
          </c:val>
          <c:extLst>
            <c:ext xmlns:c16="http://schemas.microsoft.com/office/drawing/2014/chart" uri="{C3380CC4-5D6E-409C-BE32-E72D297353CC}">
              <c16:uniqueId val="{00000001-10F1-43FE-9F3A-3F47ACD2D13F}"/>
            </c:ext>
          </c:extLst>
        </c:ser>
        <c:ser>
          <c:idx val="2"/>
          <c:order val="2"/>
          <c:tx>
            <c:strRef>
              <c:f>Tabelle1!$D$1</c:f>
              <c:strCache>
                <c:ptCount val="1"/>
                <c:pt idx="0">
                  <c:v>Deutschland</c:v>
                </c:pt>
              </c:strCache>
            </c:strRef>
          </c:tx>
          <c:spPr>
            <a:solidFill>
              <a:schemeClr val="bg1">
                <a:lumMod val="50000"/>
              </a:schemeClr>
            </a:solidFill>
          </c:spPr>
          <c:invertIfNegative val="0"/>
          <c:dLbls>
            <c:spPr>
              <a:noFill/>
              <a:ln>
                <a:noFill/>
              </a:ln>
              <a:effectLst/>
            </c:spPr>
            <c:txPr>
              <a:bodyPr/>
              <a:lstStyle/>
              <a:p>
                <a:pPr>
                  <a:defRPr sz="12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Übernachtungen</c:v>
                </c:pt>
                <c:pt idx="1">
                  <c:v>Tagesreisen</c:v>
                </c:pt>
                <c:pt idx="2">
                  <c:v>Gesamtaufenthaltstage</c:v>
                </c:pt>
              </c:strCache>
            </c:strRef>
          </c:cat>
          <c:val>
            <c:numRef>
              <c:f>Tabelle1!$D$2:$D$4</c:f>
              <c:numCache>
                <c:formatCode>#,##0</c:formatCode>
                <c:ptCount val="3"/>
                <c:pt idx="0">
                  <c:v>8330</c:v>
                </c:pt>
                <c:pt idx="1">
                  <c:v>6803</c:v>
                </c:pt>
                <c:pt idx="2">
                  <c:v>15134</c:v>
                </c:pt>
              </c:numCache>
            </c:numRef>
          </c:val>
          <c:extLst>
            <c:ext xmlns:c16="http://schemas.microsoft.com/office/drawing/2014/chart" uri="{C3380CC4-5D6E-409C-BE32-E72D297353CC}">
              <c16:uniqueId val="{00000002-10F1-43FE-9F3A-3F47ACD2D13F}"/>
            </c:ext>
          </c:extLst>
        </c:ser>
        <c:dLbls>
          <c:showLegendKey val="0"/>
          <c:showVal val="1"/>
          <c:showCatName val="0"/>
          <c:showSerName val="0"/>
          <c:showPercent val="0"/>
          <c:showBubbleSize val="0"/>
        </c:dLbls>
        <c:gapWidth val="133"/>
        <c:overlap val="-42"/>
        <c:axId val="371090288"/>
        <c:axId val="371090680"/>
      </c:barChart>
      <c:catAx>
        <c:axId val="371090288"/>
        <c:scaling>
          <c:orientation val="minMax"/>
        </c:scaling>
        <c:delete val="0"/>
        <c:axPos val="b"/>
        <c:numFmt formatCode="General" sourceLinked="1"/>
        <c:majorTickMark val="out"/>
        <c:minorTickMark val="none"/>
        <c:tickLblPos val="nextTo"/>
        <c:txPr>
          <a:bodyPr/>
          <a:lstStyle/>
          <a:p>
            <a:pPr>
              <a:defRPr sz="1000" b="0">
                <a:solidFill>
                  <a:schemeClr val="tx1"/>
                </a:solidFill>
                <a:latin typeface="Arial" pitchFamily="34" charset="0"/>
                <a:cs typeface="Arial" pitchFamily="34" charset="0"/>
              </a:defRPr>
            </a:pPr>
            <a:endParaRPr lang="de-DE"/>
          </a:p>
        </c:txPr>
        <c:crossAx val="371090680"/>
        <c:crosses val="autoZero"/>
        <c:auto val="1"/>
        <c:lblAlgn val="ctr"/>
        <c:lblOffset val="100"/>
        <c:noMultiLvlLbl val="0"/>
      </c:catAx>
      <c:valAx>
        <c:axId val="371090680"/>
        <c:scaling>
          <c:orientation val="minMax"/>
          <c:max val="30000"/>
          <c:min val="0"/>
        </c:scaling>
        <c:delete val="1"/>
        <c:axPos val="l"/>
        <c:majorGridlines>
          <c:spPr>
            <a:ln>
              <a:noFill/>
            </a:ln>
          </c:spPr>
        </c:majorGridlines>
        <c:numFmt formatCode="#,##0" sourceLinked="0"/>
        <c:majorTickMark val="out"/>
        <c:minorTickMark val="none"/>
        <c:tickLblPos val="nextTo"/>
        <c:crossAx val="371090288"/>
        <c:crosses val="autoZero"/>
        <c:crossBetween val="between"/>
        <c:majorUnit val="5000"/>
      </c:valAx>
      <c:spPr>
        <a:ln>
          <a:noFill/>
        </a:ln>
      </c:spPr>
    </c:plotArea>
    <c:legend>
      <c:legendPos val="r"/>
      <c:layout>
        <c:manualLayout>
          <c:xMode val="edge"/>
          <c:yMode val="edge"/>
          <c:x val="0.83381619368478066"/>
          <c:y val="0.69949425812992838"/>
          <c:w val="0.16201296550088751"/>
          <c:h val="0.16299194002099987"/>
        </c:manualLayout>
      </c:layout>
      <c:overlay val="0"/>
      <c:txPr>
        <a:bodyPr/>
        <a:lstStyle/>
        <a:p>
          <a:pPr>
            <a:defRPr sz="1000">
              <a:latin typeface="Arial" pitchFamily="34" charset="0"/>
              <a:cs typeface="Arial" pitchFamily="34" charset="0"/>
            </a:defRPr>
          </a:pPr>
          <a:endParaRPr lang="de-DE"/>
        </a:p>
      </c:txPr>
    </c:legend>
    <c:plotVisOnly val="1"/>
    <c:dispBlanksAs val="gap"/>
    <c:showDLblsOverMax val="0"/>
  </c:chart>
  <c:txPr>
    <a:bodyPr/>
    <a:lstStyle/>
    <a:p>
      <a:pPr>
        <a:defRPr sz="1100" b="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10691364171483E-2"/>
          <c:y val="0"/>
          <c:w val="0.91316652230678697"/>
          <c:h val="0.8677626477527185"/>
        </c:manualLayout>
      </c:layout>
      <c:barChart>
        <c:barDir val="col"/>
        <c:grouping val="clustered"/>
        <c:varyColors val="0"/>
        <c:ser>
          <c:idx val="0"/>
          <c:order val="0"/>
          <c:tx>
            <c:strRef>
              <c:f>Tabelle1!$B$1</c:f>
              <c:strCache>
                <c:ptCount val="1"/>
                <c:pt idx="0">
                  <c:v>Spalte1</c:v>
                </c:pt>
              </c:strCache>
            </c:strRef>
          </c:tx>
          <c:invertIfNegative val="0"/>
          <c:dPt>
            <c:idx val="0"/>
            <c:invertIfNegative val="0"/>
            <c:bubble3D val="0"/>
            <c:spPr>
              <a:solidFill>
                <a:schemeClr val="tx2"/>
              </a:solidFill>
            </c:spPr>
            <c:extLst>
              <c:ext xmlns:c16="http://schemas.microsoft.com/office/drawing/2014/chart" uri="{C3380CC4-5D6E-409C-BE32-E72D297353CC}">
                <c16:uniqueId val="{00000001-F50F-4928-B746-89107153B042}"/>
              </c:ext>
            </c:extLst>
          </c:dPt>
          <c:dPt>
            <c:idx val="1"/>
            <c:invertIfNegative val="0"/>
            <c:bubble3D val="0"/>
            <c:spPr>
              <a:solidFill>
                <a:srgbClr val="A1AF00"/>
              </a:solidFill>
            </c:spPr>
            <c:extLst>
              <c:ext xmlns:c16="http://schemas.microsoft.com/office/drawing/2014/chart" uri="{C3380CC4-5D6E-409C-BE32-E72D297353CC}">
                <c16:uniqueId val="{00000003-F50F-4928-B746-89107153B042}"/>
              </c:ext>
            </c:extLst>
          </c:dPt>
          <c:dPt>
            <c:idx val="2"/>
            <c:invertIfNegative val="0"/>
            <c:bubble3D val="0"/>
            <c:spPr>
              <a:solidFill>
                <a:schemeClr val="bg1">
                  <a:lumMod val="50000"/>
                </a:schemeClr>
              </a:solidFill>
            </c:spPr>
            <c:extLst>
              <c:ext xmlns:c16="http://schemas.microsoft.com/office/drawing/2014/chart" uri="{C3380CC4-5D6E-409C-BE32-E72D297353CC}">
                <c16:uniqueId val="{00000005-F50F-4928-B746-89107153B042}"/>
              </c:ext>
            </c:extLst>
          </c:dPt>
          <c:dLbls>
            <c:spPr>
              <a:noFill/>
              <a:ln>
                <a:noFill/>
              </a:ln>
              <a:effectLst/>
            </c:spPr>
            <c:txPr>
              <a:bodyPr/>
              <a:lstStyle/>
              <a:p>
                <a:pPr>
                  <a:defRPr sz="1400" b="1"/>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Uckermark</c:v>
                </c:pt>
                <c:pt idx="1">
                  <c:v>Brandenburg</c:v>
                </c:pt>
                <c:pt idx="2">
                  <c:v>Deutschland</c:v>
                </c:pt>
              </c:strCache>
            </c:strRef>
          </c:cat>
          <c:val>
            <c:numRef>
              <c:f>Tabelle1!$B$2:$B$4</c:f>
              <c:numCache>
                <c:formatCode>0%</c:formatCode>
                <c:ptCount val="3"/>
                <c:pt idx="0">
                  <c:v>0.62</c:v>
                </c:pt>
                <c:pt idx="1">
                  <c:v>0.64</c:v>
                </c:pt>
                <c:pt idx="2">
                  <c:v>0.65</c:v>
                </c:pt>
              </c:numCache>
            </c:numRef>
          </c:val>
          <c:extLst>
            <c:ext xmlns:c16="http://schemas.microsoft.com/office/drawing/2014/chart" uri="{C3380CC4-5D6E-409C-BE32-E72D297353CC}">
              <c16:uniqueId val="{00000006-F50F-4928-B746-89107153B042}"/>
            </c:ext>
          </c:extLst>
        </c:ser>
        <c:dLbls>
          <c:showLegendKey val="0"/>
          <c:showVal val="0"/>
          <c:showCatName val="0"/>
          <c:showSerName val="0"/>
          <c:showPercent val="0"/>
          <c:showBubbleSize val="0"/>
        </c:dLbls>
        <c:gapWidth val="61"/>
        <c:overlap val="52"/>
        <c:axId val="367622400"/>
        <c:axId val="367621616"/>
      </c:barChart>
      <c:catAx>
        <c:axId val="367622400"/>
        <c:scaling>
          <c:orientation val="minMax"/>
        </c:scaling>
        <c:delete val="0"/>
        <c:axPos val="b"/>
        <c:numFmt formatCode="General" sourceLinked="0"/>
        <c:majorTickMark val="out"/>
        <c:minorTickMark val="none"/>
        <c:tickLblPos val="nextTo"/>
        <c:txPr>
          <a:bodyPr/>
          <a:lstStyle/>
          <a:p>
            <a:pPr>
              <a:defRPr sz="1000"/>
            </a:pPr>
            <a:endParaRPr lang="de-DE"/>
          </a:p>
        </c:txPr>
        <c:crossAx val="367621616"/>
        <c:crosses val="autoZero"/>
        <c:auto val="1"/>
        <c:lblAlgn val="ctr"/>
        <c:lblOffset val="100"/>
        <c:noMultiLvlLbl val="0"/>
      </c:catAx>
      <c:valAx>
        <c:axId val="367621616"/>
        <c:scaling>
          <c:orientation val="minMax"/>
          <c:max val="1"/>
        </c:scaling>
        <c:delete val="1"/>
        <c:axPos val="l"/>
        <c:numFmt formatCode="0%" sourceLinked="1"/>
        <c:majorTickMark val="out"/>
        <c:minorTickMark val="none"/>
        <c:tickLblPos val="none"/>
        <c:crossAx val="367622400"/>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10691364171483E-2"/>
          <c:y val="0"/>
          <c:w val="0.91316652230678697"/>
          <c:h val="0.8677626477527185"/>
        </c:manualLayout>
      </c:layout>
      <c:barChart>
        <c:barDir val="col"/>
        <c:grouping val="clustered"/>
        <c:varyColors val="0"/>
        <c:ser>
          <c:idx val="0"/>
          <c:order val="0"/>
          <c:tx>
            <c:strRef>
              <c:f>Tabelle1!$B$1</c:f>
              <c:strCache>
                <c:ptCount val="1"/>
                <c:pt idx="0">
                  <c:v>Spalte1</c:v>
                </c:pt>
              </c:strCache>
            </c:strRef>
          </c:tx>
          <c:invertIfNegative val="0"/>
          <c:dPt>
            <c:idx val="0"/>
            <c:invertIfNegative val="0"/>
            <c:bubble3D val="0"/>
            <c:spPr>
              <a:solidFill>
                <a:schemeClr val="tx2"/>
              </a:solidFill>
            </c:spPr>
            <c:extLst>
              <c:ext xmlns:c16="http://schemas.microsoft.com/office/drawing/2014/chart" uri="{C3380CC4-5D6E-409C-BE32-E72D297353CC}">
                <c16:uniqueId val="{00000001-E327-4BC9-8CCB-9C439F64C16B}"/>
              </c:ext>
            </c:extLst>
          </c:dPt>
          <c:dPt>
            <c:idx val="1"/>
            <c:invertIfNegative val="0"/>
            <c:bubble3D val="0"/>
            <c:spPr>
              <a:solidFill>
                <a:srgbClr val="A1AF00"/>
              </a:solidFill>
            </c:spPr>
            <c:extLst>
              <c:ext xmlns:c16="http://schemas.microsoft.com/office/drawing/2014/chart" uri="{C3380CC4-5D6E-409C-BE32-E72D297353CC}">
                <c16:uniqueId val="{00000003-E327-4BC9-8CCB-9C439F64C16B}"/>
              </c:ext>
            </c:extLst>
          </c:dPt>
          <c:dPt>
            <c:idx val="2"/>
            <c:invertIfNegative val="0"/>
            <c:bubble3D val="0"/>
            <c:spPr>
              <a:solidFill>
                <a:schemeClr val="bg1">
                  <a:lumMod val="50000"/>
                </a:schemeClr>
              </a:solidFill>
            </c:spPr>
            <c:extLst>
              <c:ext xmlns:c16="http://schemas.microsoft.com/office/drawing/2014/chart" uri="{C3380CC4-5D6E-409C-BE32-E72D297353CC}">
                <c16:uniqueId val="{00000005-E327-4BC9-8CCB-9C439F64C16B}"/>
              </c:ext>
            </c:extLst>
          </c:dPt>
          <c:dLbls>
            <c:spPr>
              <a:noFill/>
              <a:ln>
                <a:noFill/>
              </a:ln>
              <a:effectLst/>
            </c:spPr>
            <c:txPr>
              <a:bodyPr/>
              <a:lstStyle/>
              <a:p>
                <a:pPr>
                  <a:defRPr sz="1400" b="1"/>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Uckermark</c:v>
                </c:pt>
                <c:pt idx="1">
                  <c:v>Brandenburg</c:v>
                </c:pt>
                <c:pt idx="2">
                  <c:v>Deutschland</c:v>
                </c:pt>
              </c:strCache>
            </c:strRef>
          </c:cat>
          <c:val>
            <c:numRef>
              <c:f>Tabelle1!$B$2:$B$4</c:f>
              <c:numCache>
                <c:formatCode>0%</c:formatCode>
                <c:ptCount val="3"/>
                <c:pt idx="0">
                  <c:v>0.46</c:v>
                </c:pt>
                <c:pt idx="1">
                  <c:v>0.48</c:v>
                </c:pt>
                <c:pt idx="2">
                  <c:v>0.5</c:v>
                </c:pt>
              </c:numCache>
            </c:numRef>
          </c:val>
          <c:extLst>
            <c:ext xmlns:c16="http://schemas.microsoft.com/office/drawing/2014/chart" uri="{C3380CC4-5D6E-409C-BE32-E72D297353CC}">
              <c16:uniqueId val="{00000006-E327-4BC9-8CCB-9C439F64C16B}"/>
            </c:ext>
          </c:extLst>
        </c:ser>
        <c:dLbls>
          <c:showLegendKey val="0"/>
          <c:showVal val="0"/>
          <c:showCatName val="0"/>
          <c:showSerName val="0"/>
          <c:showPercent val="0"/>
          <c:showBubbleSize val="0"/>
        </c:dLbls>
        <c:gapWidth val="61"/>
        <c:overlap val="52"/>
        <c:axId val="373715776"/>
        <c:axId val="373714208"/>
      </c:barChart>
      <c:catAx>
        <c:axId val="373715776"/>
        <c:scaling>
          <c:orientation val="minMax"/>
        </c:scaling>
        <c:delete val="0"/>
        <c:axPos val="b"/>
        <c:numFmt formatCode="General" sourceLinked="0"/>
        <c:majorTickMark val="out"/>
        <c:minorTickMark val="none"/>
        <c:tickLblPos val="nextTo"/>
        <c:txPr>
          <a:bodyPr/>
          <a:lstStyle/>
          <a:p>
            <a:pPr>
              <a:defRPr sz="1000"/>
            </a:pPr>
            <a:endParaRPr lang="de-DE"/>
          </a:p>
        </c:txPr>
        <c:crossAx val="373714208"/>
        <c:crosses val="autoZero"/>
        <c:auto val="1"/>
        <c:lblAlgn val="ctr"/>
        <c:lblOffset val="100"/>
        <c:noMultiLvlLbl val="0"/>
      </c:catAx>
      <c:valAx>
        <c:axId val="373714208"/>
        <c:scaling>
          <c:orientation val="minMax"/>
          <c:max val="1"/>
        </c:scaling>
        <c:delete val="1"/>
        <c:axPos val="l"/>
        <c:numFmt formatCode="0%" sourceLinked="1"/>
        <c:majorTickMark val="out"/>
        <c:minorTickMark val="none"/>
        <c:tickLblPos val="none"/>
        <c:crossAx val="37371577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FF7EE-5118-4498-8720-9B0F8B6BCE57}" type="doc">
      <dgm:prSet loTypeId="urn:microsoft.com/office/officeart/2005/8/layout/hierarchy6" loCatId="hierarchy" qsTypeId="urn:microsoft.com/office/officeart/2005/8/quickstyle/simple2" qsCatId="simple" csTypeId="urn:microsoft.com/office/officeart/2005/8/colors/accent1_3" csCatId="accent1" phldr="1"/>
      <dgm:spPr/>
      <dgm:t>
        <a:bodyPr/>
        <a:lstStyle/>
        <a:p>
          <a:endParaRPr lang="de-DE"/>
        </a:p>
      </dgm:t>
    </dgm:pt>
    <dgm:pt modelId="{5BFE0B13-A969-495A-9BFB-3CA1726B13A1}">
      <dgm:prSet phldrT="[Text]" custT="1"/>
      <dgm:spPr>
        <a:solidFill>
          <a:srgbClr val="ADCDED"/>
        </a:solidFill>
        <a:ln>
          <a:noFill/>
        </a:ln>
        <a:effectLst/>
      </dgm:spPr>
      <dgm:t>
        <a:bodyPr anchor="t"/>
        <a:lstStyle/>
        <a:p>
          <a:pPr>
            <a:lnSpc>
              <a:spcPct val="114000"/>
            </a:lnSpc>
            <a:spcBef>
              <a:spcPts val="0"/>
            </a:spcBef>
          </a:pPr>
          <a:r>
            <a:rPr lang="de-DE" sz="900" b="0" dirty="0" smtClean="0">
              <a:solidFill>
                <a:schemeClr val="tx1"/>
              </a:solidFill>
            </a:rPr>
            <a:t>Gesamtaufenthaltstage (ab 50 km)*</a:t>
          </a:r>
          <a:br>
            <a:rPr lang="de-DE" sz="900" b="0" dirty="0" smtClean="0">
              <a:solidFill>
                <a:schemeClr val="tx1"/>
              </a:solidFill>
            </a:rPr>
          </a:br>
          <a:r>
            <a:rPr lang="de-DE" sz="900" b="1" dirty="0" smtClean="0">
              <a:solidFill>
                <a:schemeClr val="tx1"/>
              </a:solidFill>
            </a:rPr>
            <a:t>1.246,8 Mio. </a:t>
          </a:r>
          <a:endParaRPr lang="de-DE" sz="900" b="1" dirty="0">
            <a:solidFill>
              <a:schemeClr val="tx1"/>
            </a:solidFill>
          </a:endParaRPr>
        </a:p>
      </dgm:t>
    </dgm:pt>
    <dgm:pt modelId="{6993BBA7-C3A9-4C56-B559-2617820B46B0}" type="parTrans" cxnId="{1EAD682D-DF09-4887-96A4-20B7D9EBA89E}">
      <dgm:prSet/>
      <dgm:spPr/>
      <dgm:t>
        <a:bodyPr/>
        <a:lstStyle/>
        <a:p>
          <a:endParaRPr lang="de-DE" sz="1050">
            <a:solidFill>
              <a:schemeClr val="bg1"/>
            </a:solidFill>
          </a:endParaRPr>
        </a:p>
      </dgm:t>
    </dgm:pt>
    <dgm:pt modelId="{3147AAF2-E28F-4B38-9F0D-F37E3C8F1C63}" type="sibTrans" cxnId="{1EAD682D-DF09-4887-96A4-20B7D9EBA89E}">
      <dgm:prSet/>
      <dgm:spPr/>
      <dgm:t>
        <a:bodyPr/>
        <a:lstStyle/>
        <a:p>
          <a:endParaRPr lang="de-DE" sz="1050">
            <a:solidFill>
              <a:schemeClr val="bg1"/>
            </a:solidFill>
          </a:endParaRPr>
        </a:p>
      </dgm:t>
    </dgm:pt>
    <dgm:pt modelId="{A21B7681-B26B-4371-97F1-E03B88A91CF4}">
      <dgm:prSet phldrT="[Text]" custT="1"/>
      <dgm:spPr>
        <a:solidFill>
          <a:srgbClr val="ADCDED"/>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0" dirty="0" smtClean="0">
              <a:solidFill>
                <a:schemeClr val="tx1"/>
              </a:solidFill>
            </a:rPr>
            <a:t>Übernachtungen*</a:t>
          </a:r>
          <a:br>
            <a:rPr lang="de-DE" sz="900" b="0" dirty="0" smtClean="0">
              <a:solidFill>
                <a:schemeClr val="tx1"/>
              </a:solidFill>
            </a:rPr>
          </a:br>
          <a:r>
            <a:rPr lang="de-DE" sz="900" b="0" dirty="0" smtClean="0">
              <a:solidFill>
                <a:schemeClr val="tx1"/>
              </a:solidFill>
            </a:rPr>
            <a:t/>
          </a:r>
          <a:br>
            <a:rPr lang="de-DE" sz="900" b="0" dirty="0" smtClean="0">
              <a:solidFill>
                <a:schemeClr val="tx1"/>
              </a:solidFill>
            </a:rPr>
          </a:br>
          <a:r>
            <a:rPr lang="de-DE" sz="900" b="1" dirty="0" smtClean="0">
              <a:solidFill>
                <a:schemeClr val="tx1"/>
              </a:solidFill>
            </a:rPr>
            <a:t>686,3 Mio.</a:t>
          </a:r>
          <a:br>
            <a:rPr lang="de-DE" sz="900" b="1" dirty="0" smtClean="0">
              <a:solidFill>
                <a:schemeClr val="tx1"/>
              </a:solidFill>
            </a:rPr>
          </a:br>
          <a:r>
            <a:rPr lang="de-DE" sz="900" b="1" dirty="0" smtClean="0">
              <a:solidFill>
                <a:schemeClr val="tx1"/>
              </a:solidFill>
            </a:rPr>
            <a:t/>
          </a:r>
          <a:br>
            <a:rPr lang="de-DE" sz="900" b="1" dirty="0" smtClean="0">
              <a:solidFill>
                <a:schemeClr val="tx1"/>
              </a:solidFill>
            </a:rPr>
          </a:br>
          <a:endParaRPr lang="de-DE" sz="900" b="1" dirty="0">
            <a:solidFill>
              <a:schemeClr val="tx1"/>
            </a:solidFill>
          </a:endParaRPr>
        </a:p>
      </dgm:t>
    </dgm:pt>
    <dgm:pt modelId="{70B09C3F-BB3E-469B-A210-117F24D9B73F}" type="parTrans" cxnId="{EBB84BDA-5B4A-49D5-BC8E-82215DA98926}">
      <dgm:prSet/>
      <dgm:spPr>
        <a:solidFill>
          <a:srgbClr val="C6D9F1"/>
        </a:solidFill>
        <a:ln>
          <a:solidFill>
            <a:srgbClr val="0087C8"/>
          </a:solidFill>
        </a:ln>
      </dgm:spPr>
      <dgm:t>
        <a:bodyPr/>
        <a:lstStyle/>
        <a:p>
          <a:endParaRPr lang="de-DE" sz="1050">
            <a:solidFill>
              <a:schemeClr val="bg1"/>
            </a:solidFill>
          </a:endParaRPr>
        </a:p>
      </dgm:t>
    </dgm:pt>
    <dgm:pt modelId="{E3CDD8DA-7418-4D31-8A1B-6CDBF2EE1A89}" type="sibTrans" cxnId="{EBB84BDA-5B4A-49D5-BC8E-82215DA98926}">
      <dgm:prSet/>
      <dgm:spPr/>
      <dgm:t>
        <a:bodyPr/>
        <a:lstStyle/>
        <a:p>
          <a:endParaRPr lang="de-DE" sz="1050">
            <a:solidFill>
              <a:schemeClr val="bg1"/>
            </a:solidFill>
          </a:endParaRPr>
        </a:p>
      </dgm:t>
    </dgm:pt>
    <dgm:pt modelId="{42F48155-20D4-4804-9E88-E17C43C8DD0C}">
      <dgm:prSet phldrT="[Text]" custT="1"/>
      <dgm:spPr>
        <a:solidFill>
          <a:srgbClr val="ADCDED"/>
        </a:solidFill>
        <a:ln>
          <a:noFill/>
        </a:ln>
        <a:effectLst/>
      </dgm:spPr>
      <dgm:t>
        <a:bodyPr anchor="t"/>
        <a:lstStyle/>
        <a:p>
          <a:r>
            <a:rPr lang="de-DE" sz="900" dirty="0" smtClean="0">
              <a:solidFill>
                <a:schemeClr val="tx1"/>
              </a:solidFill>
            </a:rPr>
            <a:t/>
          </a:r>
          <a:br>
            <a:rPr lang="de-DE" sz="900" dirty="0" smtClean="0">
              <a:solidFill>
                <a:schemeClr val="tx1"/>
              </a:solidFill>
            </a:rPr>
          </a:br>
          <a:r>
            <a:rPr lang="de-DE" sz="800" dirty="0" smtClean="0">
              <a:solidFill>
                <a:schemeClr val="tx1"/>
              </a:solidFill>
            </a:rPr>
            <a:t>Übernachtungen </a:t>
          </a:r>
          <a:br>
            <a:rPr lang="de-DE" sz="800" dirty="0" smtClean="0">
              <a:solidFill>
                <a:schemeClr val="tx1"/>
              </a:solidFill>
            </a:rPr>
          </a:br>
          <a:r>
            <a:rPr lang="de-DE" sz="800" dirty="0" smtClean="0">
              <a:solidFill>
                <a:schemeClr val="tx1"/>
              </a:solidFill>
            </a:rPr>
            <a:t>durch Privatreisen*</a:t>
          </a:r>
          <a:br>
            <a:rPr lang="de-DE" sz="8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592,0 Mio.</a:t>
          </a:r>
        </a:p>
      </dgm:t>
    </dgm:pt>
    <dgm:pt modelId="{470E2DCA-B761-4C9D-85DF-99742EF9A5E9}" type="parTrans" cxnId="{A153F8CE-513D-477F-BC29-B3C198BCF103}">
      <dgm:prSet/>
      <dgm:spPr>
        <a:solidFill>
          <a:srgbClr val="C6D9F1"/>
        </a:solidFill>
        <a:ln>
          <a:solidFill>
            <a:srgbClr val="0087C8"/>
          </a:solidFill>
        </a:ln>
      </dgm:spPr>
      <dgm:t>
        <a:bodyPr/>
        <a:lstStyle/>
        <a:p>
          <a:endParaRPr lang="de-DE" sz="1050">
            <a:solidFill>
              <a:schemeClr val="bg1"/>
            </a:solidFill>
          </a:endParaRPr>
        </a:p>
      </dgm:t>
    </dgm:pt>
    <dgm:pt modelId="{EFB69ABC-8DF6-4A7F-967C-79E0AA13CCEE}" type="sibTrans" cxnId="{A153F8CE-513D-477F-BC29-B3C198BCF103}">
      <dgm:prSet/>
      <dgm:spPr/>
      <dgm:t>
        <a:bodyPr/>
        <a:lstStyle/>
        <a:p>
          <a:endParaRPr lang="de-DE" sz="1050">
            <a:solidFill>
              <a:schemeClr val="bg1"/>
            </a:solidFill>
          </a:endParaRPr>
        </a:p>
      </dgm:t>
    </dgm:pt>
    <dgm:pt modelId="{BF8EA1F8-D444-43A7-9375-5847D9D3A867}">
      <dgm:prSet phldrT="[Text]" custT="1"/>
      <dgm:spPr>
        <a:solidFill>
          <a:srgbClr val="ADCDED"/>
        </a:solidFill>
        <a:ln>
          <a:noFill/>
        </a:ln>
        <a:effectLst/>
      </dgm:spPr>
      <dgm:t>
        <a:bodyPr anchor="t"/>
        <a:lstStyle/>
        <a:p>
          <a:r>
            <a:rPr lang="de-DE" sz="900" i="1" dirty="0" smtClean="0">
              <a:solidFill>
                <a:schemeClr val="tx1"/>
              </a:solidFill>
            </a:rPr>
            <a:t/>
          </a:r>
          <a:br>
            <a:rPr lang="de-DE" sz="900" i="1" dirty="0" smtClean="0">
              <a:solidFill>
                <a:schemeClr val="tx1"/>
              </a:solidFill>
            </a:rPr>
          </a:br>
          <a:r>
            <a:rPr lang="de-DE" sz="800" i="0" dirty="0" smtClean="0">
              <a:solidFill>
                <a:schemeClr val="tx1"/>
              </a:solidFill>
            </a:rPr>
            <a:t>Übernachtungen durch Geschäftsreisen</a:t>
          </a:r>
          <a:r>
            <a:rPr lang="de-DE" sz="800" i="1" dirty="0" smtClean="0">
              <a:solidFill>
                <a:schemeClr val="tx1"/>
              </a:solidFill>
            </a:rPr>
            <a:t/>
          </a:r>
          <a:br>
            <a:rPr lang="de-DE" sz="800" i="1" dirty="0" smtClean="0">
              <a:solidFill>
                <a:schemeClr val="tx1"/>
              </a:solidFill>
            </a:rPr>
          </a:br>
          <a:r>
            <a:rPr lang="de-DE" sz="900" i="1" dirty="0" smtClean="0">
              <a:solidFill>
                <a:schemeClr val="tx1"/>
              </a:solidFill>
            </a:rPr>
            <a:t/>
          </a:r>
          <a:br>
            <a:rPr lang="de-DE" sz="900" i="1" dirty="0" smtClean="0">
              <a:solidFill>
                <a:schemeClr val="tx1"/>
              </a:solidFill>
            </a:rPr>
          </a:br>
          <a:r>
            <a:rPr lang="de-DE" sz="900" b="1" i="0" dirty="0" smtClean="0">
              <a:solidFill>
                <a:schemeClr val="tx1"/>
              </a:solidFill>
            </a:rPr>
            <a:t>94,3 Mio.</a:t>
          </a:r>
        </a:p>
      </dgm:t>
    </dgm:pt>
    <dgm:pt modelId="{24F20FE1-4F2F-4C02-BBA5-EDDF74530851}" type="parTrans" cxnId="{3CF91F08-6495-438D-973B-2563EF816189}">
      <dgm:prSet/>
      <dgm:spPr>
        <a:solidFill>
          <a:srgbClr val="C6D9F1"/>
        </a:solidFill>
        <a:ln>
          <a:solidFill>
            <a:srgbClr val="0087C8"/>
          </a:solidFill>
        </a:ln>
      </dgm:spPr>
      <dgm:t>
        <a:bodyPr/>
        <a:lstStyle/>
        <a:p>
          <a:endParaRPr lang="de-DE" sz="1050">
            <a:solidFill>
              <a:schemeClr val="bg1"/>
            </a:solidFill>
          </a:endParaRPr>
        </a:p>
      </dgm:t>
    </dgm:pt>
    <dgm:pt modelId="{EAB9B6C8-19DF-4364-9868-08125FC79702}" type="sibTrans" cxnId="{3CF91F08-6495-438D-973B-2563EF816189}">
      <dgm:prSet/>
      <dgm:spPr/>
      <dgm:t>
        <a:bodyPr/>
        <a:lstStyle/>
        <a:p>
          <a:endParaRPr lang="de-DE" sz="1050">
            <a:solidFill>
              <a:schemeClr val="bg1"/>
            </a:solidFill>
          </a:endParaRPr>
        </a:p>
      </dgm:t>
    </dgm:pt>
    <dgm:pt modelId="{DE445FEE-DE84-4AE1-98ED-9B4FADD26703}">
      <dgm:prSet phldrT="[Text]" custT="1"/>
      <dgm:spPr>
        <a:solidFill>
          <a:srgbClr val="ADCDED"/>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0" dirty="0" smtClean="0">
              <a:solidFill>
                <a:schemeClr val="tx1"/>
              </a:solidFill>
            </a:rPr>
            <a:t>Tagesreisen</a:t>
          </a:r>
          <a:br>
            <a:rPr lang="de-DE" sz="900" b="0" dirty="0" smtClean="0">
              <a:solidFill>
                <a:schemeClr val="tx1"/>
              </a:solidFill>
            </a:rPr>
          </a:br>
          <a:r>
            <a:rPr lang="de-DE" sz="900" b="0" dirty="0" smtClean="0">
              <a:solidFill>
                <a:schemeClr val="tx1"/>
              </a:solidFill>
            </a:rPr>
            <a:t/>
          </a:r>
          <a:br>
            <a:rPr lang="de-DE" sz="900" b="0" dirty="0" smtClean="0">
              <a:solidFill>
                <a:schemeClr val="tx1"/>
              </a:solidFill>
            </a:rPr>
          </a:br>
          <a:r>
            <a:rPr lang="de-DE" sz="900" b="1" dirty="0" smtClean="0">
              <a:solidFill>
                <a:schemeClr val="tx1"/>
              </a:solidFill>
            </a:rPr>
            <a:t>560,5 Mio.</a:t>
          </a:r>
        </a:p>
      </dgm:t>
    </dgm:pt>
    <dgm:pt modelId="{EF518C42-615F-4993-BDA5-9BF1FFD22E34}" type="parTrans" cxnId="{8A597077-FD96-402E-842A-7C2D43C30B28}">
      <dgm:prSet/>
      <dgm:spPr>
        <a:solidFill>
          <a:srgbClr val="C6D9F1"/>
        </a:solidFill>
        <a:ln>
          <a:solidFill>
            <a:srgbClr val="0087C8"/>
          </a:solidFill>
        </a:ln>
      </dgm:spPr>
      <dgm:t>
        <a:bodyPr/>
        <a:lstStyle/>
        <a:p>
          <a:endParaRPr lang="de-DE" sz="1050">
            <a:solidFill>
              <a:schemeClr val="bg1"/>
            </a:solidFill>
          </a:endParaRPr>
        </a:p>
      </dgm:t>
    </dgm:pt>
    <dgm:pt modelId="{231E994C-BDE5-4EE8-9F1F-19C2CDF6E721}" type="sibTrans" cxnId="{8A597077-FD96-402E-842A-7C2D43C30B28}">
      <dgm:prSet/>
      <dgm:spPr/>
      <dgm:t>
        <a:bodyPr/>
        <a:lstStyle/>
        <a:p>
          <a:endParaRPr lang="de-DE" sz="1050">
            <a:solidFill>
              <a:schemeClr val="bg1"/>
            </a:solidFill>
          </a:endParaRPr>
        </a:p>
      </dgm:t>
    </dgm:pt>
    <dgm:pt modelId="{5EA02C67-2130-4FED-BBE4-585FED1B641D}">
      <dgm:prSet phldrT="[Text]" custT="1"/>
      <dgm:spPr>
        <a:solidFill>
          <a:srgbClr val="ADCDED"/>
        </a:solidFill>
        <a:ln>
          <a:noFill/>
        </a:ln>
        <a:effectLst/>
      </dgm:spPr>
      <dgm:t>
        <a:bodyPr anchor="t"/>
        <a:lstStyle/>
        <a:p>
          <a:r>
            <a:rPr lang="de-DE" sz="900" dirty="0" smtClean="0">
              <a:solidFill>
                <a:schemeClr val="tx1"/>
              </a:solidFill>
            </a:rPr>
            <a:t/>
          </a:r>
          <a:br>
            <a:rPr lang="de-DE" sz="900" dirty="0" smtClean="0">
              <a:solidFill>
                <a:schemeClr val="tx1"/>
              </a:solidFill>
            </a:rPr>
          </a:br>
          <a:r>
            <a:rPr lang="de-DE" sz="800" dirty="0" smtClean="0">
              <a:solidFill>
                <a:schemeClr val="tx1"/>
              </a:solidFill>
            </a:rPr>
            <a:t>Private </a:t>
          </a:r>
          <a:br>
            <a:rPr lang="de-DE" sz="800" dirty="0" smtClean="0">
              <a:solidFill>
                <a:schemeClr val="tx1"/>
              </a:solidFill>
            </a:rPr>
          </a:br>
          <a:r>
            <a:rPr lang="de-DE" sz="800" dirty="0" smtClean="0">
              <a:solidFill>
                <a:schemeClr val="tx1"/>
              </a:solidFill>
            </a:rPr>
            <a:t>Tagesreisen</a:t>
          </a:r>
          <a:r>
            <a:rPr lang="de-DE" sz="900" dirty="0" smtClean="0">
              <a:solidFill>
                <a:schemeClr val="tx1"/>
              </a:solidFill>
            </a:rPr>
            <a:t/>
          </a:r>
          <a:br>
            <a:rPr lang="de-DE" sz="9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485,3 Mio.</a:t>
          </a:r>
        </a:p>
      </dgm:t>
    </dgm:pt>
    <dgm:pt modelId="{37326D7D-442F-472C-B35E-BB13EA09E01B}" type="parTrans" cxnId="{C06AC306-A45C-4178-AC84-E1268B302B1D}">
      <dgm:prSet/>
      <dgm:spPr>
        <a:solidFill>
          <a:srgbClr val="C6D9F1"/>
        </a:solidFill>
        <a:ln>
          <a:solidFill>
            <a:srgbClr val="0087C8"/>
          </a:solidFill>
        </a:ln>
      </dgm:spPr>
      <dgm:t>
        <a:bodyPr/>
        <a:lstStyle/>
        <a:p>
          <a:endParaRPr lang="de-DE" sz="1050">
            <a:solidFill>
              <a:schemeClr val="bg1"/>
            </a:solidFill>
          </a:endParaRPr>
        </a:p>
      </dgm:t>
    </dgm:pt>
    <dgm:pt modelId="{61589A02-E884-4FDB-9C76-34607EDDCCA9}" type="sibTrans" cxnId="{C06AC306-A45C-4178-AC84-E1268B302B1D}">
      <dgm:prSet/>
      <dgm:spPr/>
      <dgm:t>
        <a:bodyPr/>
        <a:lstStyle/>
        <a:p>
          <a:endParaRPr lang="de-DE" sz="1050">
            <a:solidFill>
              <a:schemeClr val="bg1"/>
            </a:solidFill>
          </a:endParaRPr>
        </a:p>
      </dgm:t>
    </dgm:pt>
    <dgm:pt modelId="{81635E9D-1344-43A1-BB01-6A839F551D1E}">
      <dgm:prSet custT="1"/>
      <dgm:spPr>
        <a:solidFill>
          <a:srgbClr val="ADCDED"/>
        </a:solidFill>
        <a:ln>
          <a:noFill/>
        </a:ln>
        <a:effectLst/>
      </dgm:spPr>
      <dgm:t>
        <a:bodyPr anchor="t"/>
        <a:lstStyle/>
        <a:p>
          <a:pPr rtl="0"/>
          <a:r>
            <a:rPr lang="de-DE" sz="900" b="0" i="1" kern="1200" dirty="0" smtClean="0">
              <a:solidFill>
                <a:schemeClr val="tx1"/>
              </a:solidFill>
              <a:latin typeface="Arial" pitchFamily="34" charset="0"/>
              <a:ea typeface="+mn-ea"/>
              <a:cs typeface="+mn-cs"/>
            </a:rPr>
            <a:t/>
          </a:r>
          <a:br>
            <a:rPr lang="de-DE" sz="900" b="0" i="1"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Geschäftliche </a:t>
          </a:r>
          <a:br>
            <a:rPr lang="de-DE" sz="800" b="0" i="0"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Tagesreisen</a:t>
          </a:r>
          <a:br>
            <a:rPr lang="de-DE" sz="800" b="0" i="0" kern="1200" dirty="0" smtClean="0">
              <a:solidFill>
                <a:schemeClr val="tx1"/>
              </a:solidFill>
              <a:latin typeface="Arial" pitchFamily="34" charset="0"/>
              <a:ea typeface="+mn-ea"/>
              <a:cs typeface="+mn-cs"/>
            </a:rPr>
          </a:br>
          <a:r>
            <a:rPr lang="de-DE" sz="900" b="0" i="1" kern="1200" dirty="0" smtClean="0">
              <a:solidFill>
                <a:schemeClr val="tx1"/>
              </a:solidFill>
              <a:latin typeface="Arial" pitchFamily="34" charset="0"/>
              <a:ea typeface="+mn-ea"/>
              <a:cs typeface="+mn-cs"/>
            </a:rPr>
            <a:t/>
          </a:r>
          <a:br>
            <a:rPr lang="de-DE" sz="900" b="0" i="1" kern="1200" dirty="0" smtClean="0">
              <a:solidFill>
                <a:schemeClr val="tx1"/>
              </a:solidFill>
              <a:latin typeface="Arial" pitchFamily="34" charset="0"/>
              <a:ea typeface="+mn-ea"/>
              <a:cs typeface="+mn-cs"/>
            </a:rPr>
          </a:br>
          <a:r>
            <a:rPr lang="de-DE" sz="900" b="1" i="0" kern="1200" dirty="0" smtClean="0">
              <a:solidFill>
                <a:schemeClr val="tx1"/>
              </a:solidFill>
              <a:latin typeface="Arial" pitchFamily="34" charset="0"/>
              <a:ea typeface="+mn-ea"/>
              <a:cs typeface="+mn-cs"/>
            </a:rPr>
            <a:t>75,2 Mio.</a:t>
          </a:r>
        </a:p>
      </dgm:t>
    </dgm:pt>
    <dgm:pt modelId="{4517747C-02F5-4AC0-93FC-0E601F3AD6CD}" type="parTrans" cxnId="{38AE3B73-49B5-4766-844E-85D0BFBC5E34}">
      <dgm:prSet/>
      <dgm:spPr>
        <a:solidFill>
          <a:srgbClr val="C6D9F1"/>
        </a:solidFill>
        <a:ln>
          <a:solidFill>
            <a:srgbClr val="0087C8"/>
          </a:solidFill>
        </a:ln>
      </dgm:spPr>
      <dgm:t>
        <a:bodyPr/>
        <a:lstStyle/>
        <a:p>
          <a:endParaRPr lang="de-DE" sz="1050">
            <a:solidFill>
              <a:schemeClr val="bg1"/>
            </a:solidFill>
          </a:endParaRPr>
        </a:p>
      </dgm:t>
    </dgm:pt>
    <dgm:pt modelId="{BF0AC59A-35D5-4D63-8200-BD70B0CCDAAB}" type="sibTrans" cxnId="{38AE3B73-49B5-4766-844E-85D0BFBC5E34}">
      <dgm:prSet/>
      <dgm:spPr/>
      <dgm:t>
        <a:bodyPr/>
        <a:lstStyle/>
        <a:p>
          <a:endParaRPr lang="de-DE" sz="1050">
            <a:solidFill>
              <a:schemeClr val="bg1"/>
            </a:solidFill>
          </a:endParaRPr>
        </a:p>
      </dgm:t>
    </dgm:pt>
    <dgm:pt modelId="{F9EF6E0A-22CF-4AF5-BACD-401A5312BAAE}">
      <dgm:prSet custT="1"/>
      <dgm:spPr>
        <a:solidFill>
          <a:srgbClr val="ADCDED"/>
        </a:solidFill>
        <a:ln>
          <a:noFill/>
        </a:ln>
        <a:effectLst/>
      </dgm:spPr>
      <dgm:t>
        <a:bodyPr anchor="t"/>
        <a:lstStyle/>
        <a:p>
          <a:pPr>
            <a:lnSpc>
              <a:spcPct val="100000"/>
            </a:lnSpc>
          </a:pPr>
          <a:r>
            <a:rPr lang="de-DE" sz="800" dirty="0" smtClean="0">
              <a:solidFill>
                <a:schemeClr val="tx1"/>
              </a:solidFill>
            </a:rPr>
            <a:t>Übernachtungen durch Urlaubsreisen</a:t>
          </a:r>
          <a:br>
            <a:rPr lang="de-DE" sz="800" dirty="0" smtClean="0">
              <a:solidFill>
                <a:schemeClr val="tx1"/>
              </a:solidFill>
            </a:rPr>
          </a:br>
          <a:r>
            <a:rPr lang="de-DE" sz="800" dirty="0" smtClean="0">
              <a:solidFill>
                <a:schemeClr val="tx1"/>
              </a:solidFill>
            </a:rPr>
            <a:t/>
          </a:r>
          <a:br>
            <a:rPr lang="de-DE" sz="800" dirty="0" smtClean="0">
              <a:solidFill>
                <a:schemeClr val="tx1"/>
              </a:solidFill>
            </a:rPr>
          </a:br>
          <a:r>
            <a:rPr lang="de-DE" sz="600" dirty="0" smtClean="0">
              <a:solidFill>
                <a:schemeClr val="tx1"/>
              </a:solidFill>
            </a:rPr>
            <a:t/>
          </a:r>
          <a:br>
            <a:rPr lang="de-DE" sz="600" dirty="0" smtClean="0">
              <a:solidFill>
                <a:schemeClr val="tx1"/>
              </a:solidFill>
            </a:rPr>
          </a:br>
          <a:r>
            <a:rPr lang="de-DE" sz="900" b="1" dirty="0" smtClean="0">
              <a:solidFill>
                <a:schemeClr val="tx1"/>
              </a:solidFill>
            </a:rPr>
            <a:t>255,5 Mio. </a:t>
          </a:r>
          <a:endParaRPr lang="de-DE" sz="800" b="1" dirty="0">
            <a:solidFill>
              <a:schemeClr val="tx1"/>
            </a:solidFill>
          </a:endParaRPr>
        </a:p>
      </dgm:t>
    </dgm:pt>
    <dgm:pt modelId="{7B62388B-9A9F-4100-B752-57E818AFAF1D}" type="parTrans" cxnId="{8F809E18-9CA2-49CE-85C3-A3C6D9320FE4}">
      <dgm:prSet/>
      <dgm:spPr>
        <a:solidFill>
          <a:srgbClr val="C6D9F1"/>
        </a:solidFill>
        <a:ln>
          <a:solidFill>
            <a:srgbClr val="0087C8"/>
          </a:solidFill>
        </a:ln>
      </dgm:spPr>
      <dgm:t>
        <a:bodyPr/>
        <a:lstStyle/>
        <a:p>
          <a:endParaRPr lang="de-DE" sz="1050">
            <a:solidFill>
              <a:schemeClr val="bg1"/>
            </a:solidFill>
          </a:endParaRPr>
        </a:p>
      </dgm:t>
    </dgm:pt>
    <dgm:pt modelId="{CE8527A5-C2FE-411D-B8DD-9174AA2FA6BA}" type="sibTrans" cxnId="{8F809E18-9CA2-49CE-85C3-A3C6D9320FE4}">
      <dgm:prSet/>
      <dgm:spPr/>
      <dgm:t>
        <a:bodyPr/>
        <a:lstStyle/>
        <a:p>
          <a:endParaRPr lang="de-DE" sz="1050">
            <a:solidFill>
              <a:schemeClr val="bg1"/>
            </a:solidFill>
          </a:endParaRPr>
        </a:p>
      </dgm:t>
    </dgm:pt>
    <dgm:pt modelId="{A40AF19B-9D33-4B85-A4C9-CE51EDB937B2}">
      <dgm:prSet custT="1"/>
      <dgm:spPr>
        <a:solidFill>
          <a:srgbClr val="ADCDED"/>
        </a:solidFill>
        <a:ln>
          <a:noFill/>
        </a:ln>
        <a:effectLst/>
      </dgm:spPr>
      <dgm:t>
        <a:bodyPr anchor="ctr"/>
        <a:lstStyle/>
        <a:p>
          <a:pPr>
            <a:lnSpc>
              <a:spcPct val="100000"/>
            </a:lnSpc>
          </a:pPr>
          <a:r>
            <a:rPr lang="de-DE" sz="800" dirty="0" smtClean="0">
              <a:solidFill>
                <a:schemeClr val="tx1"/>
              </a:solidFill>
            </a:rPr>
            <a:t>Übernachtungen durch Urlaubsreisen (1-3 ÜN)</a:t>
          </a:r>
          <a:br>
            <a:rPr lang="de-DE" sz="800" dirty="0" smtClean="0">
              <a:solidFill>
                <a:schemeClr val="tx1"/>
              </a:solidFill>
            </a:rPr>
          </a:br>
          <a:r>
            <a:rPr lang="de-DE" sz="700" dirty="0" smtClean="0">
              <a:solidFill>
                <a:schemeClr val="tx1"/>
              </a:solidFill>
            </a:rPr>
            <a:t/>
          </a:r>
          <a:br>
            <a:rPr lang="de-DE" sz="700" dirty="0" smtClean="0">
              <a:solidFill>
                <a:schemeClr val="tx1"/>
              </a:solidFill>
            </a:rPr>
          </a:br>
          <a:r>
            <a:rPr lang="de-DE" sz="900" b="1" dirty="0" smtClean="0">
              <a:solidFill>
                <a:schemeClr val="tx1"/>
              </a:solidFill>
            </a:rPr>
            <a:t>54,7 Mio. </a:t>
          </a:r>
          <a:endParaRPr lang="de-DE" sz="900" b="1" dirty="0">
            <a:solidFill>
              <a:schemeClr val="tx1"/>
            </a:solidFill>
          </a:endParaRPr>
        </a:p>
      </dgm:t>
    </dgm:pt>
    <dgm:pt modelId="{70018561-0295-460A-841D-27DEDE5622E9}" type="parTrans" cxnId="{E3D1110A-462C-455F-899E-FDA4A660D64D}">
      <dgm:prSet/>
      <dgm:spPr>
        <a:solidFill>
          <a:srgbClr val="C6D9F1"/>
        </a:solidFill>
        <a:ln>
          <a:solidFill>
            <a:srgbClr val="0087C8"/>
          </a:solidFill>
        </a:ln>
      </dgm:spPr>
      <dgm:t>
        <a:bodyPr/>
        <a:lstStyle/>
        <a:p>
          <a:endParaRPr lang="de-DE" sz="1050">
            <a:solidFill>
              <a:schemeClr val="bg1"/>
            </a:solidFill>
          </a:endParaRPr>
        </a:p>
      </dgm:t>
    </dgm:pt>
    <dgm:pt modelId="{54796DE8-ED2A-4782-BBFB-EE443B2A293C}" type="sibTrans" cxnId="{E3D1110A-462C-455F-899E-FDA4A660D64D}">
      <dgm:prSet/>
      <dgm:spPr/>
      <dgm:t>
        <a:bodyPr/>
        <a:lstStyle/>
        <a:p>
          <a:endParaRPr lang="de-DE" sz="1050">
            <a:solidFill>
              <a:schemeClr val="bg1"/>
            </a:solidFill>
          </a:endParaRPr>
        </a:p>
      </dgm:t>
    </dgm:pt>
    <dgm:pt modelId="{230A80B6-CEA7-4B8C-917D-B22D9588BC4B}">
      <dgm:prSet custT="1"/>
      <dgm:spPr>
        <a:solidFill>
          <a:srgbClr val="ADCDED"/>
        </a:solidFill>
        <a:ln>
          <a:noFill/>
        </a:ln>
        <a:effectLst/>
      </dgm:spPr>
      <dgm:t>
        <a:bodyPr anchor="ctr"/>
        <a:lstStyle/>
        <a:p>
          <a:pPr>
            <a:lnSpc>
              <a:spcPct val="100000"/>
            </a:lnSpc>
          </a:pPr>
          <a:r>
            <a:rPr lang="de-DE" sz="800" dirty="0" smtClean="0">
              <a:solidFill>
                <a:schemeClr val="tx1"/>
              </a:solidFill>
            </a:rPr>
            <a:t>Übernachtungen durch Urlaubsreisen (≥ 4 ÜN)</a:t>
          </a:r>
          <a:r>
            <a:rPr lang="de-DE" sz="1100" dirty="0" smtClean="0">
              <a:solidFill>
                <a:schemeClr val="tx1"/>
              </a:solidFill>
            </a:rPr>
            <a:t/>
          </a:r>
          <a:br>
            <a:rPr lang="de-DE" sz="1100" dirty="0" smtClean="0">
              <a:solidFill>
                <a:schemeClr val="tx1"/>
              </a:solidFill>
            </a:rPr>
          </a:br>
          <a:r>
            <a:rPr lang="de-DE" sz="700" dirty="0" smtClean="0">
              <a:solidFill>
                <a:schemeClr val="tx1"/>
              </a:solidFill>
            </a:rPr>
            <a:t/>
          </a:r>
          <a:br>
            <a:rPr lang="de-DE" sz="700" dirty="0" smtClean="0">
              <a:solidFill>
                <a:schemeClr val="tx1"/>
              </a:solidFill>
            </a:rPr>
          </a:br>
          <a:r>
            <a:rPr lang="de-DE" sz="900" b="1" dirty="0" smtClean="0">
              <a:solidFill>
                <a:schemeClr val="tx1"/>
              </a:solidFill>
            </a:rPr>
            <a:t>200,8 Mio. </a:t>
          </a:r>
          <a:endParaRPr lang="de-DE" sz="900" b="1" dirty="0">
            <a:solidFill>
              <a:schemeClr val="tx1"/>
            </a:solidFill>
          </a:endParaRPr>
        </a:p>
      </dgm:t>
    </dgm:pt>
    <dgm:pt modelId="{C04D22EC-C3C1-4FA6-8AE6-B438A709C87A}" type="parTrans" cxnId="{6E5B4B1E-E4B4-4C52-BD71-F451DB72B810}">
      <dgm:prSet/>
      <dgm:spPr>
        <a:solidFill>
          <a:srgbClr val="C6D9F1"/>
        </a:solidFill>
        <a:ln>
          <a:solidFill>
            <a:srgbClr val="0087C8"/>
          </a:solidFill>
        </a:ln>
      </dgm:spPr>
      <dgm:t>
        <a:bodyPr/>
        <a:lstStyle/>
        <a:p>
          <a:endParaRPr lang="de-DE" sz="1050">
            <a:solidFill>
              <a:schemeClr val="bg1"/>
            </a:solidFill>
          </a:endParaRPr>
        </a:p>
      </dgm:t>
    </dgm:pt>
    <dgm:pt modelId="{6747FF9F-8DAC-4971-837C-4EBCA8DAD76C}" type="sibTrans" cxnId="{6E5B4B1E-E4B4-4C52-BD71-F451DB72B810}">
      <dgm:prSet/>
      <dgm:spPr/>
      <dgm:t>
        <a:bodyPr/>
        <a:lstStyle/>
        <a:p>
          <a:endParaRPr lang="de-DE" sz="1050">
            <a:solidFill>
              <a:schemeClr val="bg1"/>
            </a:solidFill>
          </a:endParaRPr>
        </a:p>
      </dgm:t>
    </dgm:pt>
    <dgm:pt modelId="{9B7E9B85-AD23-4190-B61A-BECEBDC6ECC1}">
      <dgm:prSet custT="1"/>
      <dgm:spPr>
        <a:solidFill>
          <a:srgbClr val="ADCDED"/>
        </a:solidFill>
        <a:ln>
          <a:noFill/>
        </a:ln>
        <a:effectLst/>
      </dgm:spPr>
      <dgm:t>
        <a:bodyPr anchor="t"/>
        <a:lstStyle/>
        <a:p>
          <a:pPr>
            <a:lnSpc>
              <a:spcPct val="100000"/>
            </a:lnSpc>
          </a:pPr>
          <a:r>
            <a:rPr lang="de-DE" sz="800" dirty="0" smtClean="0">
              <a:solidFill>
                <a:schemeClr val="tx1"/>
              </a:solidFill>
            </a:rPr>
            <a:t>Übernachtungen durch Verwandten- und Bekanntenbesuche</a:t>
          </a:r>
          <a:br>
            <a:rPr lang="de-DE" sz="800" dirty="0" smtClean="0">
              <a:solidFill>
                <a:schemeClr val="tx1"/>
              </a:solidFill>
            </a:rPr>
          </a:br>
          <a:r>
            <a:rPr lang="de-DE" sz="600" b="1" dirty="0" smtClean="0">
              <a:solidFill>
                <a:schemeClr val="tx1"/>
              </a:solidFill>
            </a:rPr>
            <a:t/>
          </a:r>
          <a:br>
            <a:rPr lang="de-DE" sz="600" b="1" dirty="0" smtClean="0">
              <a:solidFill>
                <a:schemeClr val="tx1"/>
              </a:solidFill>
            </a:rPr>
          </a:br>
          <a:r>
            <a:rPr lang="de-DE" sz="900" b="1" dirty="0" smtClean="0">
              <a:solidFill>
                <a:schemeClr val="tx1"/>
              </a:solidFill>
            </a:rPr>
            <a:t>273,1 Mio. </a:t>
          </a:r>
          <a:endParaRPr lang="de-DE" sz="900" b="1" dirty="0">
            <a:solidFill>
              <a:schemeClr val="tx1"/>
            </a:solidFill>
          </a:endParaRPr>
        </a:p>
      </dgm:t>
    </dgm:pt>
    <dgm:pt modelId="{FB77EA73-0D92-42F3-A3A9-F1C3F9D05FFE}" type="parTrans" cxnId="{11F58766-BD2B-493E-B239-D1CB4F44C444}">
      <dgm:prSet/>
      <dgm:spPr>
        <a:solidFill>
          <a:srgbClr val="C6D9F1"/>
        </a:solidFill>
        <a:ln>
          <a:solidFill>
            <a:srgbClr val="0087C8"/>
          </a:solidFill>
        </a:ln>
      </dgm:spPr>
      <dgm:t>
        <a:bodyPr/>
        <a:lstStyle/>
        <a:p>
          <a:endParaRPr lang="de-DE"/>
        </a:p>
      </dgm:t>
    </dgm:pt>
    <dgm:pt modelId="{D946FB47-2DE6-4CD7-B469-457541FF50D6}" type="sibTrans" cxnId="{11F58766-BD2B-493E-B239-D1CB4F44C444}">
      <dgm:prSet/>
      <dgm:spPr/>
      <dgm:t>
        <a:bodyPr/>
        <a:lstStyle/>
        <a:p>
          <a:endParaRPr lang="de-DE"/>
        </a:p>
      </dgm:t>
    </dgm:pt>
    <dgm:pt modelId="{FCC0E62A-3F5A-4C97-BC0E-1BB4936F085D}">
      <dgm:prSet/>
      <dgm:spPr>
        <a:solidFill>
          <a:srgbClr val="C6D9F1"/>
        </a:solidFill>
        <a:ln>
          <a:noFill/>
        </a:ln>
      </dgm:spPr>
      <dgm:t>
        <a:bodyPr/>
        <a:lstStyle/>
        <a:p>
          <a:endParaRPr lang="de-DE"/>
        </a:p>
      </dgm:t>
    </dgm:pt>
    <dgm:pt modelId="{76CF7AF5-6002-447D-A240-32286AA723C0}" type="parTrans" cxnId="{2CCB6634-82AE-430B-8AF6-152D1BBF7BC9}">
      <dgm:prSet/>
      <dgm:spPr>
        <a:solidFill>
          <a:srgbClr val="C6D9F1"/>
        </a:solidFill>
        <a:ln>
          <a:solidFill>
            <a:srgbClr val="0087C8"/>
          </a:solidFill>
        </a:ln>
      </dgm:spPr>
      <dgm:t>
        <a:bodyPr/>
        <a:lstStyle/>
        <a:p>
          <a:endParaRPr lang="de-DE"/>
        </a:p>
      </dgm:t>
    </dgm:pt>
    <dgm:pt modelId="{8DF7CF46-BB1A-42A3-A791-E0EAD304875E}" type="sibTrans" cxnId="{2CCB6634-82AE-430B-8AF6-152D1BBF7BC9}">
      <dgm:prSet/>
      <dgm:spPr/>
      <dgm:t>
        <a:bodyPr/>
        <a:lstStyle/>
        <a:p>
          <a:endParaRPr lang="de-DE"/>
        </a:p>
      </dgm:t>
    </dgm:pt>
    <dgm:pt modelId="{9CE79B4A-428E-4D43-A208-46DBD2ADED53}" type="pres">
      <dgm:prSet presAssocID="{E9BFF7EE-5118-4498-8720-9B0F8B6BCE57}" presName="mainComposite" presStyleCnt="0">
        <dgm:presLayoutVars>
          <dgm:chPref val="1"/>
          <dgm:dir/>
          <dgm:animOne val="branch"/>
          <dgm:animLvl val="lvl"/>
          <dgm:resizeHandles val="exact"/>
        </dgm:presLayoutVars>
      </dgm:prSet>
      <dgm:spPr/>
      <dgm:t>
        <a:bodyPr/>
        <a:lstStyle/>
        <a:p>
          <a:endParaRPr lang="de-DE"/>
        </a:p>
      </dgm:t>
    </dgm:pt>
    <dgm:pt modelId="{884CDCC8-0721-436C-8A3C-D56101A13C13}" type="pres">
      <dgm:prSet presAssocID="{E9BFF7EE-5118-4498-8720-9B0F8B6BCE57}" presName="hierFlow" presStyleCnt="0"/>
      <dgm:spPr/>
      <dgm:t>
        <a:bodyPr/>
        <a:lstStyle/>
        <a:p>
          <a:endParaRPr lang="de-DE"/>
        </a:p>
      </dgm:t>
    </dgm:pt>
    <dgm:pt modelId="{4EEA3063-B330-4059-8F8B-63140E5743F1}" type="pres">
      <dgm:prSet presAssocID="{E9BFF7EE-5118-4498-8720-9B0F8B6BCE57}" presName="hierChild1" presStyleCnt="0">
        <dgm:presLayoutVars>
          <dgm:chPref val="1"/>
          <dgm:animOne val="branch"/>
          <dgm:animLvl val="lvl"/>
        </dgm:presLayoutVars>
      </dgm:prSet>
      <dgm:spPr/>
      <dgm:t>
        <a:bodyPr/>
        <a:lstStyle/>
        <a:p>
          <a:endParaRPr lang="de-DE"/>
        </a:p>
      </dgm:t>
    </dgm:pt>
    <dgm:pt modelId="{09ECF437-2DD7-4885-AE62-0E5F0885BF69}" type="pres">
      <dgm:prSet presAssocID="{5BFE0B13-A969-495A-9BFB-3CA1726B13A1}" presName="Name14" presStyleCnt="0"/>
      <dgm:spPr/>
      <dgm:t>
        <a:bodyPr/>
        <a:lstStyle/>
        <a:p>
          <a:endParaRPr lang="de-DE"/>
        </a:p>
      </dgm:t>
    </dgm:pt>
    <dgm:pt modelId="{1E8739F6-80FA-4AB9-BD6C-2512738DC1DC}" type="pres">
      <dgm:prSet presAssocID="{5BFE0B13-A969-495A-9BFB-3CA1726B13A1}" presName="level1Shape" presStyleLbl="node0" presStyleIdx="0" presStyleCnt="1" custScaleX="320816" custScaleY="139607">
        <dgm:presLayoutVars>
          <dgm:chPref val="3"/>
        </dgm:presLayoutVars>
      </dgm:prSet>
      <dgm:spPr>
        <a:prstGeom prst="rect">
          <a:avLst/>
        </a:prstGeom>
      </dgm:spPr>
      <dgm:t>
        <a:bodyPr/>
        <a:lstStyle/>
        <a:p>
          <a:endParaRPr lang="de-DE"/>
        </a:p>
      </dgm:t>
    </dgm:pt>
    <dgm:pt modelId="{26B295FF-BED4-4C26-91A7-C9FE30B236FA}" type="pres">
      <dgm:prSet presAssocID="{5BFE0B13-A969-495A-9BFB-3CA1726B13A1}" presName="hierChild2" presStyleCnt="0"/>
      <dgm:spPr/>
      <dgm:t>
        <a:bodyPr/>
        <a:lstStyle/>
        <a:p>
          <a:endParaRPr lang="de-DE"/>
        </a:p>
      </dgm:t>
    </dgm:pt>
    <dgm:pt modelId="{FA863840-7D4F-47D8-8D20-B6EB1DCED0B8}" type="pres">
      <dgm:prSet presAssocID="{70B09C3F-BB3E-469B-A210-117F24D9B73F}" presName="Name19" presStyleLbl="parChTrans1D2" presStyleIdx="0" presStyleCnt="2"/>
      <dgm:spPr/>
      <dgm:t>
        <a:bodyPr/>
        <a:lstStyle/>
        <a:p>
          <a:endParaRPr lang="de-DE"/>
        </a:p>
      </dgm:t>
    </dgm:pt>
    <dgm:pt modelId="{82AC91EF-A0BB-4C03-A764-7F715B223970}" type="pres">
      <dgm:prSet presAssocID="{A21B7681-B26B-4371-97F1-E03B88A91CF4}" presName="Name21" presStyleCnt="0"/>
      <dgm:spPr/>
      <dgm:t>
        <a:bodyPr/>
        <a:lstStyle/>
        <a:p>
          <a:endParaRPr lang="de-DE"/>
        </a:p>
      </dgm:t>
    </dgm:pt>
    <dgm:pt modelId="{DB2645DB-5344-4A69-A5E5-F7404861BC34}" type="pres">
      <dgm:prSet presAssocID="{A21B7681-B26B-4371-97F1-E03B88A91CF4}" presName="level2Shape" presStyleLbl="node2" presStyleIdx="0" presStyleCnt="2" custScaleX="184906" custScaleY="135397"/>
      <dgm:spPr>
        <a:prstGeom prst="rect">
          <a:avLst/>
        </a:prstGeom>
      </dgm:spPr>
      <dgm:t>
        <a:bodyPr/>
        <a:lstStyle/>
        <a:p>
          <a:endParaRPr lang="de-DE"/>
        </a:p>
      </dgm:t>
    </dgm:pt>
    <dgm:pt modelId="{4BB6B1C4-B66E-4FFF-8278-4C563AF63820}" type="pres">
      <dgm:prSet presAssocID="{A21B7681-B26B-4371-97F1-E03B88A91CF4}" presName="hierChild3" presStyleCnt="0"/>
      <dgm:spPr/>
      <dgm:t>
        <a:bodyPr/>
        <a:lstStyle/>
        <a:p>
          <a:endParaRPr lang="de-DE"/>
        </a:p>
      </dgm:t>
    </dgm:pt>
    <dgm:pt modelId="{ADA8C8D2-2243-4BB1-99D1-49D5CC662F43}" type="pres">
      <dgm:prSet presAssocID="{470E2DCA-B761-4C9D-85DF-99742EF9A5E9}" presName="Name19" presStyleLbl="parChTrans1D3" presStyleIdx="0" presStyleCnt="4"/>
      <dgm:spPr/>
      <dgm:t>
        <a:bodyPr/>
        <a:lstStyle/>
        <a:p>
          <a:endParaRPr lang="de-DE"/>
        </a:p>
      </dgm:t>
    </dgm:pt>
    <dgm:pt modelId="{5421CBFF-E51F-476E-AEE4-B828BD858CEC}" type="pres">
      <dgm:prSet presAssocID="{42F48155-20D4-4804-9E88-E17C43C8DD0C}" presName="Name21" presStyleCnt="0"/>
      <dgm:spPr/>
      <dgm:t>
        <a:bodyPr/>
        <a:lstStyle/>
        <a:p>
          <a:endParaRPr lang="de-DE"/>
        </a:p>
      </dgm:t>
    </dgm:pt>
    <dgm:pt modelId="{EAFEC3F3-EB57-4BC0-AEF9-D98FF784717E}" type="pres">
      <dgm:prSet presAssocID="{42F48155-20D4-4804-9E88-E17C43C8DD0C}" presName="level2Shape" presStyleLbl="node3" presStyleIdx="0" presStyleCnt="4" custScaleX="160014" custScaleY="135397"/>
      <dgm:spPr>
        <a:prstGeom prst="rect">
          <a:avLst/>
        </a:prstGeom>
      </dgm:spPr>
      <dgm:t>
        <a:bodyPr/>
        <a:lstStyle/>
        <a:p>
          <a:endParaRPr lang="de-DE"/>
        </a:p>
      </dgm:t>
    </dgm:pt>
    <dgm:pt modelId="{9F6DEC5A-0C8B-4102-B2C9-249A801B36FD}" type="pres">
      <dgm:prSet presAssocID="{42F48155-20D4-4804-9E88-E17C43C8DD0C}" presName="hierChild3" presStyleCnt="0"/>
      <dgm:spPr/>
      <dgm:t>
        <a:bodyPr/>
        <a:lstStyle/>
        <a:p>
          <a:endParaRPr lang="de-DE"/>
        </a:p>
      </dgm:t>
    </dgm:pt>
    <dgm:pt modelId="{9AA565BA-C12D-4CD9-97F3-59E6F2FE584D}" type="pres">
      <dgm:prSet presAssocID="{7B62388B-9A9F-4100-B752-57E818AFAF1D}" presName="Name19" presStyleLbl="parChTrans1D4" presStyleIdx="0" presStyleCnt="5"/>
      <dgm:spPr/>
      <dgm:t>
        <a:bodyPr/>
        <a:lstStyle/>
        <a:p>
          <a:endParaRPr lang="de-DE"/>
        </a:p>
      </dgm:t>
    </dgm:pt>
    <dgm:pt modelId="{66341951-14EC-4B70-8817-4A370059E7D7}" type="pres">
      <dgm:prSet presAssocID="{F9EF6E0A-22CF-4AF5-BACD-401A5312BAAE}" presName="Name21" presStyleCnt="0"/>
      <dgm:spPr/>
      <dgm:t>
        <a:bodyPr/>
        <a:lstStyle/>
        <a:p>
          <a:endParaRPr lang="de-DE"/>
        </a:p>
      </dgm:t>
    </dgm:pt>
    <dgm:pt modelId="{BB0C230F-9EC4-4E36-9DEC-0090CBBD996E}" type="pres">
      <dgm:prSet presAssocID="{F9EF6E0A-22CF-4AF5-BACD-401A5312BAAE}" presName="level2Shape" presStyleLbl="node4" presStyleIdx="0" presStyleCnt="5" custScaleX="160762" custScaleY="135341" custLinFactNeighborX="-24323"/>
      <dgm:spPr>
        <a:prstGeom prst="rect">
          <a:avLst/>
        </a:prstGeom>
      </dgm:spPr>
      <dgm:t>
        <a:bodyPr/>
        <a:lstStyle/>
        <a:p>
          <a:endParaRPr lang="de-DE"/>
        </a:p>
      </dgm:t>
    </dgm:pt>
    <dgm:pt modelId="{7BC385F9-F6AB-45D5-8A23-0E6789E7B09F}" type="pres">
      <dgm:prSet presAssocID="{F9EF6E0A-22CF-4AF5-BACD-401A5312BAAE}" presName="hierChild3" presStyleCnt="0"/>
      <dgm:spPr/>
      <dgm:t>
        <a:bodyPr/>
        <a:lstStyle/>
        <a:p>
          <a:endParaRPr lang="de-DE"/>
        </a:p>
      </dgm:t>
    </dgm:pt>
    <dgm:pt modelId="{F6C69A24-1FAB-4C41-97C9-68AB79CEA947}" type="pres">
      <dgm:prSet presAssocID="{70018561-0295-460A-841D-27DEDE5622E9}" presName="Name19" presStyleLbl="parChTrans1D4" presStyleIdx="1" presStyleCnt="5"/>
      <dgm:spPr/>
      <dgm:t>
        <a:bodyPr/>
        <a:lstStyle/>
        <a:p>
          <a:endParaRPr lang="de-DE"/>
        </a:p>
      </dgm:t>
    </dgm:pt>
    <dgm:pt modelId="{2CC80112-99A4-450A-B5E4-D88E4F355663}" type="pres">
      <dgm:prSet presAssocID="{A40AF19B-9D33-4B85-A4C9-CE51EDB937B2}" presName="Name21" presStyleCnt="0"/>
      <dgm:spPr/>
      <dgm:t>
        <a:bodyPr/>
        <a:lstStyle/>
        <a:p>
          <a:endParaRPr lang="de-DE"/>
        </a:p>
      </dgm:t>
    </dgm:pt>
    <dgm:pt modelId="{5C732962-B7C8-4F51-AEA2-6887667571CC}" type="pres">
      <dgm:prSet presAssocID="{A40AF19B-9D33-4B85-A4C9-CE51EDB937B2}" presName="level2Shape" presStyleLbl="node4" presStyleIdx="1" presStyleCnt="5" custScaleX="160014" custScaleY="135397" custLinFactNeighborX="-31975"/>
      <dgm:spPr>
        <a:prstGeom prst="rect">
          <a:avLst/>
        </a:prstGeom>
      </dgm:spPr>
      <dgm:t>
        <a:bodyPr/>
        <a:lstStyle/>
        <a:p>
          <a:endParaRPr lang="de-DE"/>
        </a:p>
      </dgm:t>
    </dgm:pt>
    <dgm:pt modelId="{96D425A1-E029-4723-A66F-0CAAD671DA26}" type="pres">
      <dgm:prSet presAssocID="{A40AF19B-9D33-4B85-A4C9-CE51EDB937B2}" presName="hierChild3" presStyleCnt="0"/>
      <dgm:spPr/>
      <dgm:t>
        <a:bodyPr/>
        <a:lstStyle/>
        <a:p>
          <a:endParaRPr lang="de-DE"/>
        </a:p>
      </dgm:t>
    </dgm:pt>
    <dgm:pt modelId="{DBDB79D5-BD15-4727-BD36-9FC743BD9AA7}" type="pres">
      <dgm:prSet presAssocID="{C04D22EC-C3C1-4FA6-8AE6-B438A709C87A}" presName="Name19" presStyleLbl="parChTrans1D4" presStyleIdx="2" presStyleCnt="5"/>
      <dgm:spPr/>
      <dgm:t>
        <a:bodyPr/>
        <a:lstStyle/>
        <a:p>
          <a:endParaRPr lang="de-DE"/>
        </a:p>
      </dgm:t>
    </dgm:pt>
    <dgm:pt modelId="{EDD7A895-B75E-4178-AAD7-A52C6F667276}" type="pres">
      <dgm:prSet presAssocID="{230A80B6-CEA7-4B8C-917D-B22D9588BC4B}" presName="Name21" presStyleCnt="0"/>
      <dgm:spPr/>
      <dgm:t>
        <a:bodyPr/>
        <a:lstStyle/>
        <a:p>
          <a:endParaRPr lang="de-DE"/>
        </a:p>
      </dgm:t>
    </dgm:pt>
    <dgm:pt modelId="{8A1BC79C-A236-44FB-BCD8-74880263A6C4}" type="pres">
      <dgm:prSet presAssocID="{230A80B6-CEA7-4B8C-917D-B22D9588BC4B}" presName="level2Shape" presStyleLbl="node4" presStyleIdx="2" presStyleCnt="5" custScaleX="160014" custScaleY="135397" custLinFactNeighborX="-20464"/>
      <dgm:spPr>
        <a:prstGeom prst="rect">
          <a:avLst/>
        </a:prstGeom>
      </dgm:spPr>
      <dgm:t>
        <a:bodyPr/>
        <a:lstStyle/>
        <a:p>
          <a:endParaRPr lang="de-DE"/>
        </a:p>
      </dgm:t>
    </dgm:pt>
    <dgm:pt modelId="{96D57FBA-1008-4B4F-ABF0-E0A4D7755917}" type="pres">
      <dgm:prSet presAssocID="{230A80B6-CEA7-4B8C-917D-B22D9588BC4B}" presName="hierChild3" presStyleCnt="0"/>
      <dgm:spPr/>
      <dgm:t>
        <a:bodyPr/>
        <a:lstStyle/>
        <a:p>
          <a:endParaRPr lang="de-DE"/>
        </a:p>
      </dgm:t>
    </dgm:pt>
    <dgm:pt modelId="{A9D65DEF-135B-46D4-8DC9-0A97DBBE0C62}" type="pres">
      <dgm:prSet presAssocID="{FB77EA73-0D92-42F3-A3A9-F1C3F9D05FFE}" presName="Name19" presStyleLbl="parChTrans1D4" presStyleIdx="3" presStyleCnt="5"/>
      <dgm:spPr/>
      <dgm:t>
        <a:bodyPr/>
        <a:lstStyle/>
        <a:p>
          <a:endParaRPr lang="de-DE"/>
        </a:p>
      </dgm:t>
    </dgm:pt>
    <dgm:pt modelId="{E0CCF7A4-47DF-4585-95C5-1E5DCE764EB5}" type="pres">
      <dgm:prSet presAssocID="{9B7E9B85-AD23-4190-B61A-BECEBDC6ECC1}" presName="Name21" presStyleCnt="0"/>
      <dgm:spPr/>
    </dgm:pt>
    <dgm:pt modelId="{73EAB09A-15B1-42D0-923D-74894E789E93}" type="pres">
      <dgm:prSet presAssocID="{9B7E9B85-AD23-4190-B61A-BECEBDC6ECC1}" presName="level2Shape" presStyleLbl="node4" presStyleIdx="3" presStyleCnt="5" custScaleX="160762" custScaleY="135341" custLinFactNeighborX="-19944"/>
      <dgm:spPr>
        <a:prstGeom prst="rect">
          <a:avLst/>
        </a:prstGeom>
      </dgm:spPr>
      <dgm:t>
        <a:bodyPr/>
        <a:lstStyle/>
        <a:p>
          <a:endParaRPr lang="de-DE"/>
        </a:p>
      </dgm:t>
    </dgm:pt>
    <dgm:pt modelId="{A84B678C-DE27-4053-8BE1-80DC8101F3D3}" type="pres">
      <dgm:prSet presAssocID="{9B7E9B85-AD23-4190-B61A-BECEBDC6ECC1}" presName="hierChild3" presStyleCnt="0"/>
      <dgm:spPr/>
    </dgm:pt>
    <dgm:pt modelId="{0E0216E4-19C8-49BE-8438-40C45C41CA84}" type="pres">
      <dgm:prSet presAssocID="{76CF7AF5-6002-447D-A240-32286AA723C0}" presName="Name19" presStyleLbl="parChTrans1D4" presStyleIdx="4" presStyleCnt="5"/>
      <dgm:spPr/>
      <dgm:t>
        <a:bodyPr/>
        <a:lstStyle/>
        <a:p>
          <a:endParaRPr lang="de-DE"/>
        </a:p>
      </dgm:t>
    </dgm:pt>
    <dgm:pt modelId="{2468AD38-89A4-40C2-ACE9-D7CF74E59931}" type="pres">
      <dgm:prSet presAssocID="{FCC0E62A-3F5A-4C97-BC0E-1BB4936F085D}" presName="Name21" presStyleCnt="0"/>
      <dgm:spPr/>
    </dgm:pt>
    <dgm:pt modelId="{9958DF9B-B5AC-4828-80D4-E72631718D43}" type="pres">
      <dgm:prSet presAssocID="{FCC0E62A-3F5A-4C97-BC0E-1BB4936F085D}" presName="level2Shape" presStyleLbl="node4" presStyleIdx="4" presStyleCnt="5" custScaleX="120090" custScaleY="111515"/>
      <dgm:spPr/>
      <dgm:t>
        <a:bodyPr/>
        <a:lstStyle/>
        <a:p>
          <a:endParaRPr lang="de-DE"/>
        </a:p>
      </dgm:t>
    </dgm:pt>
    <dgm:pt modelId="{CDEDDA3D-856C-4AE9-A7F8-E0EF15CCFF7F}" type="pres">
      <dgm:prSet presAssocID="{FCC0E62A-3F5A-4C97-BC0E-1BB4936F085D}" presName="hierChild3" presStyleCnt="0"/>
      <dgm:spPr/>
    </dgm:pt>
    <dgm:pt modelId="{A5CE36BD-3FD1-4E64-9CB1-085C6E10F106}" type="pres">
      <dgm:prSet presAssocID="{24F20FE1-4F2F-4C02-BBA5-EDDF74530851}" presName="Name19" presStyleLbl="parChTrans1D3" presStyleIdx="1" presStyleCnt="4"/>
      <dgm:spPr/>
      <dgm:t>
        <a:bodyPr/>
        <a:lstStyle/>
        <a:p>
          <a:endParaRPr lang="de-DE"/>
        </a:p>
      </dgm:t>
    </dgm:pt>
    <dgm:pt modelId="{AF638D42-9B6C-4D14-869C-064C8B7B42BC}" type="pres">
      <dgm:prSet presAssocID="{BF8EA1F8-D444-43A7-9375-5847D9D3A867}" presName="Name21" presStyleCnt="0"/>
      <dgm:spPr/>
      <dgm:t>
        <a:bodyPr/>
        <a:lstStyle/>
        <a:p>
          <a:endParaRPr lang="de-DE"/>
        </a:p>
      </dgm:t>
    </dgm:pt>
    <dgm:pt modelId="{33D3D184-8AF4-4383-8B7C-D00D0186288B}" type="pres">
      <dgm:prSet presAssocID="{BF8EA1F8-D444-43A7-9375-5847D9D3A867}" presName="level2Shape" presStyleLbl="node3" presStyleIdx="1" presStyleCnt="4" custScaleX="160014" custScaleY="135397"/>
      <dgm:spPr>
        <a:prstGeom prst="rect">
          <a:avLst/>
        </a:prstGeom>
      </dgm:spPr>
      <dgm:t>
        <a:bodyPr/>
        <a:lstStyle/>
        <a:p>
          <a:endParaRPr lang="de-DE"/>
        </a:p>
      </dgm:t>
    </dgm:pt>
    <dgm:pt modelId="{D1A0AF05-68CC-48BD-82A3-2F0A60E27A09}" type="pres">
      <dgm:prSet presAssocID="{BF8EA1F8-D444-43A7-9375-5847D9D3A867}" presName="hierChild3" presStyleCnt="0"/>
      <dgm:spPr/>
      <dgm:t>
        <a:bodyPr/>
        <a:lstStyle/>
        <a:p>
          <a:endParaRPr lang="de-DE"/>
        </a:p>
      </dgm:t>
    </dgm:pt>
    <dgm:pt modelId="{0AEFCF07-2BD8-41FF-B472-002DF263B32E}" type="pres">
      <dgm:prSet presAssocID="{EF518C42-615F-4993-BDA5-9BF1FFD22E34}" presName="Name19" presStyleLbl="parChTrans1D2" presStyleIdx="1" presStyleCnt="2"/>
      <dgm:spPr/>
      <dgm:t>
        <a:bodyPr/>
        <a:lstStyle/>
        <a:p>
          <a:endParaRPr lang="de-DE"/>
        </a:p>
      </dgm:t>
    </dgm:pt>
    <dgm:pt modelId="{9859FF51-4A2D-45C1-86D5-48DBA18E3B2D}" type="pres">
      <dgm:prSet presAssocID="{DE445FEE-DE84-4AE1-98ED-9B4FADD26703}" presName="Name21" presStyleCnt="0"/>
      <dgm:spPr/>
      <dgm:t>
        <a:bodyPr/>
        <a:lstStyle/>
        <a:p>
          <a:endParaRPr lang="de-DE"/>
        </a:p>
      </dgm:t>
    </dgm:pt>
    <dgm:pt modelId="{2075DD3D-7834-471F-A35C-271EC4DAC06C}" type="pres">
      <dgm:prSet presAssocID="{DE445FEE-DE84-4AE1-98ED-9B4FADD26703}" presName="level2Shape" presStyleLbl="node2" presStyleIdx="1" presStyleCnt="2" custScaleX="184906" custScaleY="135397"/>
      <dgm:spPr>
        <a:prstGeom prst="rect">
          <a:avLst/>
        </a:prstGeom>
      </dgm:spPr>
      <dgm:t>
        <a:bodyPr/>
        <a:lstStyle/>
        <a:p>
          <a:endParaRPr lang="de-DE"/>
        </a:p>
      </dgm:t>
    </dgm:pt>
    <dgm:pt modelId="{C15505EB-4E0C-4979-A996-7C43149A183C}" type="pres">
      <dgm:prSet presAssocID="{DE445FEE-DE84-4AE1-98ED-9B4FADD26703}" presName="hierChild3" presStyleCnt="0"/>
      <dgm:spPr/>
      <dgm:t>
        <a:bodyPr/>
        <a:lstStyle/>
        <a:p>
          <a:endParaRPr lang="de-DE"/>
        </a:p>
      </dgm:t>
    </dgm:pt>
    <dgm:pt modelId="{86E18921-E852-40E2-856E-E220785C4181}" type="pres">
      <dgm:prSet presAssocID="{37326D7D-442F-472C-B35E-BB13EA09E01B}" presName="Name19" presStyleLbl="parChTrans1D3" presStyleIdx="2" presStyleCnt="4"/>
      <dgm:spPr/>
      <dgm:t>
        <a:bodyPr/>
        <a:lstStyle/>
        <a:p>
          <a:endParaRPr lang="de-DE"/>
        </a:p>
      </dgm:t>
    </dgm:pt>
    <dgm:pt modelId="{BB57B87E-6D97-417C-99B1-0F53DCBE7973}" type="pres">
      <dgm:prSet presAssocID="{5EA02C67-2130-4FED-BBE4-585FED1B641D}" presName="Name21" presStyleCnt="0"/>
      <dgm:spPr/>
      <dgm:t>
        <a:bodyPr/>
        <a:lstStyle/>
        <a:p>
          <a:endParaRPr lang="de-DE"/>
        </a:p>
      </dgm:t>
    </dgm:pt>
    <dgm:pt modelId="{AE7DF54A-7DB4-48E7-9036-C08D7605CB5D}" type="pres">
      <dgm:prSet presAssocID="{5EA02C67-2130-4FED-BBE4-585FED1B641D}" presName="level2Shape" presStyleLbl="node3" presStyleIdx="2" presStyleCnt="4" custScaleX="160014" custScaleY="135397"/>
      <dgm:spPr>
        <a:prstGeom prst="rect">
          <a:avLst/>
        </a:prstGeom>
      </dgm:spPr>
      <dgm:t>
        <a:bodyPr/>
        <a:lstStyle/>
        <a:p>
          <a:endParaRPr lang="de-DE"/>
        </a:p>
      </dgm:t>
    </dgm:pt>
    <dgm:pt modelId="{DAD1C684-23D9-415C-9D05-40A73421C2C2}" type="pres">
      <dgm:prSet presAssocID="{5EA02C67-2130-4FED-BBE4-585FED1B641D}" presName="hierChild3" presStyleCnt="0"/>
      <dgm:spPr/>
      <dgm:t>
        <a:bodyPr/>
        <a:lstStyle/>
        <a:p>
          <a:endParaRPr lang="de-DE"/>
        </a:p>
      </dgm:t>
    </dgm:pt>
    <dgm:pt modelId="{E516307B-1DE9-4A35-9801-EB71F99FE827}" type="pres">
      <dgm:prSet presAssocID="{4517747C-02F5-4AC0-93FC-0E601F3AD6CD}" presName="Name19" presStyleLbl="parChTrans1D3" presStyleIdx="3" presStyleCnt="4"/>
      <dgm:spPr/>
      <dgm:t>
        <a:bodyPr/>
        <a:lstStyle/>
        <a:p>
          <a:endParaRPr lang="de-DE"/>
        </a:p>
      </dgm:t>
    </dgm:pt>
    <dgm:pt modelId="{94FD110E-A07A-4F49-8FCA-C9967CDD9952}" type="pres">
      <dgm:prSet presAssocID="{81635E9D-1344-43A1-BB01-6A839F551D1E}" presName="Name21" presStyleCnt="0"/>
      <dgm:spPr/>
      <dgm:t>
        <a:bodyPr/>
        <a:lstStyle/>
        <a:p>
          <a:endParaRPr lang="de-DE"/>
        </a:p>
      </dgm:t>
    </dgm:pt>
    <dgm:pt modelId="{3693693D-4A32-48DF-AD49-489C6D30C98E}" type="pres">
      <dgm:prSet presAssocID="{81635E9D-1344-43A1-BB01-6A839F551D1E}" presName="level2Shape" presStyleLbl="node3" presStyleIdx="3" presStyleCnt="4" custScaleX="160014" custScaleY="135397"/>
      <dgm:spPr>
        <a:prstGeom prst="rect">
          <a:avLst/>
        </a:prstGeom>
      </dgm:spPr>
      <dgm:t>
        <a:bodyPr/>
        <a:lstStyle/>
        <a:p>
          <a:endParaRPr lang="de-DE"/>
        </a:p>
      </dgm:t>
    </dgm:pt>
    <dgm:pt modelId="{50F215B8-CE13-4D2E-83C5-D6C03198ADDA}" type="pres">
      <dgm:prSet presAssocID="{81635E9D-1344-43A1-BB01-6A839F551D1E}" presName="hierChild3" presStyleCnt="0"/>
      <dgm:spPr/>
      <dgm:t>
        <a:bodyPr/>
        <a:lstStyle/>
        <a:p>
          <a:endParaRPr lang="de-DE"/>
        </a:p>
      </dgm:t>
    </dgm:pt>
    <dgm:pt modelId="{F245107D-0F01-4BD1-AF4D-EC92CFAF6269}" type="pres">
      <dgm:prSet presAssocID="{E9BFF7EE-5118-4498-8720-9B0F8B6BCE57}" presName="bgShapesFlow" presStyleCnt="0"/>
      <dgm:spPr/>
      <dgm:t>
        <a:bodyPr/>
        <a:lstStyle/>
        <a:p>
          <a:endParaRPr lang="de-DE"/>
        </a:p>
      </dgm:t>
    </dgm:pt>
  </dgm:ptLst>
  <dgm:cxnLst>
    <dgm:cxn modelId="{11F58766-BD2B-493E-B239-D1CB4F44C444}" srcId="{42F48155-20D4-4804-9E88-E17C43C8DD0C}" destId="{9B7E9B85-AD23-4190-B61A-BECEBDC6ECC1}" srcOrd="1" destOrd="0" parTransId="{FB77EA73-0D92-42F3-A3A9-F1C3F9D05FFE}" sibTransId="{D946FB47-2DE6-4CD7-B469-457541FF50D6}"/>
    <dgm:cxn modelId="{24814382-C69E-4AE9-A97F-2981821EA0E5}" type="presOf" srcId="{EF518C42-615F-4993-BDA5-9BF1FFD22E34}" destId="{0AEFCF07-2BD8-41FF-B472-002DF263B32E}" srcOrd="0" destOrd="0" presId="urn:microsoft.com/office/officeart/2005/8/layout/hierarchy6"/>
    <dgm:cxn modelId="{8878E4F4-26D7-407E-822C-B8F3F89F44A7}" type="presOf" srcId="{5EA02C67-2130-4FED-BBE4-585FED1B641D}" destId="{AE7DF54A-7DB4-48E7-9036-C08D7605CB5D}" srcOrd="0" destOrd="0" presId="urn:microsoft.com/office/officeart/2005/8/layout/hierarchy6"/>
    <dgm:cxn modelId="{C06AC306-A45C-4178-AC84-E1268B302B1D}" srcId="{DE445FEE-DE84-4AE1-98ED-9B4FADD26703}" destId="{5EA02C67-2130-4FED-BBE4-585FED1B641D}" srcOrd="0" destOrd="0" parTransId="{37326D7D-442F-472C-B35E-BB13EA09E01B}" sibTransId="{61589A02-E884-4FDB-9C76-34607EDDCCA9}"/>
    <dgm:cxn modelId="{8A597077-FD96-402E-842A-7C2D43C30B28}" srcId="{5BFE0B13-A969-495A-9BFB-3CA1726B13A1}" destId="{DE445FEE-DE84-4AE1-98ED-9B4FADD26703}" srcOrd="1" destOrd="0" parTransId="{EF518C42-615F-4993-BDA5-9BF1FFD22E34}" sibTransId="{231E994C-BDE5-4EE8-9F1F-19C2CDF6E721}"/>
    <dgm:cxn modelId="{5C4496FB-0618-4FC8-B5FE-38136F790B53}" type="presOf" srcId="{70B09C3F-BB3E-469B-A210-117F24D9B73F}" destId="{FA863840-7D4F-47D8-8D20-B6EB1DCED0B8}" srcOrd="0" destOrd="0" presId="urn:microsoft.com/office/officeart/2005/8/layout/hierarchy6"/>
    <dgm:cxn modelId="{CB1C24CB-C1A0-4FAE-A80D-4A75DEB7FB5A}" type="presOf" srcId="{470E2DCA-B761-4C9D-85DF-99742EF9A5E9}" destId="{ADA8C8D2-2243-4BB1-99D1-49D5CC662F43}" srcOrd="0" destOrd="0" presId="urn:microsoft.com/office/officeart/2005/8/layout/hierarchy6"/>
    <dgm:cxn modelId="{C1C05FE9-C471-4CC6-88A0-20B47642D986}" type="presOf" srcId="{5BFE0B13-A969-495A-9BFB-3CA1726B13A1}" destId="{1E8739F6-80FA-4AB9-BD6C-2512738DC1DC}" srcOrd="0" destOrd="0" presId="urn:microsoft.com/office/officeart/2005/8/layout/hierarchy6"/>
    <dgm:cxn modelId="{6E5B4B1E-E4B4-4C52-BD71-F451DB72B810}" srcId="{F9EF6E0A-22CF-4AF5-BACD-401A5312BAAE}" destId="{230A80B6-CEA7-4B8C-917D-B22D9588BC4B}" srcOrd="1" destOrd="0" parTransId="{C04D22EC-C3C1-4FA6-8AE6-B438A709C87A}" sibTransId="{6747FF9F-8DAC-4971-837C-4EBCA8DAD76C}"/>
    <dgm:cxn modelId="{9D62B27B-7FCE-4EBA-9114-2D15940D570B}" type="presOf" srcId="{BF8EA1F8-D444-43A7-9375-5847D9D3A867}" destId="{33D3D184-8AF4-4383-8B7C-D00D0186288B}" srcOrd="0" destOrd="0" presId="urn:microsoft.com/office/officeart/2005/8/layout/hierarchy6"/>
    <dgm:cxn modelId="{0AE9A28A-B520-4D1C-A190-6526C3122545}" type="presOf" srcId="{A40AF19B-9D33-4B85-A4C9-CE51EDB937B2}" destId="{5C732962-B7C8-4F51-AEA2-6887667571CC}" srcOrd="0" destOrd="0" presId="urn:microsoft.com/office/officeart/2005/8/layout/hierarchy6"/>
    <dgm:cxn modelId="{522D6D5B-8BFA-43B4-9F4E-818899A64CB6}" type="presOf" srcId="{76CF7AF5-6002-447D-A240-32286AA723C0}" destId="{0E0216E4-19C8-49BE-8438-40C45C41CA84}" srcOrd="0" destOrd="0" presId="urn:microsoft.com/office/officeart/2005/8/layout/hierarchy6"/>
    <dgm:cxn modelId="{8F809E18-9CA2-49CE-85C3-A3C6D9320FE4}" srcId="{42F48155-20D4-4804-9E88-E17C43C8DD0C}" destId="{F9EF6E0A-22CF-4AF5-BACD-401A5312BAAE}" srcOrd="0" destOrd="0" parTransId="{7B62388B-9A9F-4100-B752-57E818AFAF1D}" sibTransId="{CE8527A5-C2FE-411D-B8DD-9174AA2FA6BA}"/>
    <dgm:cxn modelId="{2CCB6634-82AE-430B-8AF6-152D1BBF7BC9}" srcId="{42F48155-20D4-4804-9E88-E17C43C8DD0C}" destId="{FCC0E62A-3F5A-4C97-BC0E-1BB4936F085D}" srcOrd="2" destOrd="0" parTransId="{76CF7AF5-6002-447D-A240-32286AA723C0}" sibTransId="{8DF7CF46-BB1A-42A3-A791-E0EAD304875E}"/>
    <dgm:cxn modelId="{8853FE8F-8A1E-48DA-9AFC-415E419B227E}" type="presOf" srcId="{FB77EA73-0D92-42F3-A3A9-F1C3F9D05FFE}" destId="{A9D65DEF-135B-46D4-8DC9-0A97DBBE0C62}" srcOrd="0" destOrd="0" presId="urn:microsoft.com/office/officeart/2005/8/layout/hierarchy6"/>
    <dgm:cxn modelId="{24C70419-B6AC-4045-9E18-D686D47F3054}" type="presOf" srcId="{9B7E9B85-AD23-4190-B61A-BECEBDC6ECC1}" destId="{73EAB09A-15B1-42D0-923D-74894E789E93}" srcOrd="0" destOrd="0" presId="urn:microsoft.com/office/officeart/2005/8/layout/hierarchy6"/>
    <dgm:cxn modelId="{0AD9E488-A216-4EB4-9DB1-CCD3FB5DCB9E}" type="presOf" srcId="{230A80B6-CEA7-4B8C-917D-B22D9588BC4B}" destId="{8A1BC79C-A236-44FB-BCD8-74880263A6C4}" srcOrd="0" destOrd="0" presId="urn:microsoft.com/office/officeart/2005/8/layout/hierarchy6"/>
    <dgm:cxn modelId="{AE35BDD0-05C3-4154-8BF7-EF146CF7FB44}" type="presOf" srcId="{FCC0E62A-3F5A-4C97-BC0E-1BB4936F085D}" destId="{9958DF9B-B5AC-4828-80D4-E72631718D43}" srcOrd="0" destOrd="0" presId="urn:microsoft.com/office/officeart/2005/8/layout/hierarchy6"/>
    <dgm:cxn modelId="{6635A714-F578-4F90-9725-0C3C8F78B2F7}" type="presOf" srcId="{7B62388B-9A9F-4100-B752-57E818AFAF1D}" destId="{9AA565BA-C12D-4CD9-97F3-59E6F2FE584D}" srcOrd="0" destOrd="0" presId="urn:microsoft.com/office/officeart/2005/8/layout/hierarchy6"/>
    <dgm:cxn modelId="{04C48B6D-6080-4E81-8523-E58CCDE3CA16}" type="presOf" srcId="{37326D7D-442F-472C-B35E-BB13EA09E01B}" destId="{86E18921-E852-40E2-856E-E220785C4181}" srcOrd="0" destOrd="0" presId="urn:microsoft.com/office/officeart/2005/8/layout/hierarchy6"/>
    <dgm:cxn modelId="{EBB84BDA-5B4A-49D5-BC8E-82215DA98926}" srcId="{5BFE0B13-A969-495A-9BFB-3CA1726B13A1}" destId="{A21B7681-B26B-4371-97F1-E03B88A91CF4}" srcOrd="0" destOrd="0" parTransId="{70B09C3F-BB3E-469B-A210-117F24D9B73F}" sibTransId="{E3CDD8DA-7418-4D31-8A1B-6CDBF2EE1A89}"/>
    <dgm:cxn modelId="{A7E27289-150F-4ED1-8D49-309A189BF014}" type="presOf" srcId="{24F20FE1-4F2F-4C02-BBA5-EDDF74530851}" destId="{A5CE36BD-3FD1-4E64-9CB1-085C6E10F106}" srcOrd="0" destOrd="0" presId="urn:microsoft.com/office/officeart/2005/8/layout/hierarchy6"/>
    <dgm:cxn modelId="{1EAD682D-DF09-4887-96A4-20B7D9EBA89E}" srcId="{E9BFF7EE-5118-4498-8720-9B0F8B6BCE57}" destId="{5BFE0B13-A969-495A-9BFB-3CA1726B13A1}" srcOrd="0" destOrd="0" parTransId="{6993BBA7-C3A9-4C56-B559-2617820B46B0}" sibTransId="{3147AAF2-E28F-4B38-9F0D-F37E3C8F1C63}"/>
    <dgm:cxn modelId="{AB267DC2-EF20-4BC8-B839-11C495E2950B}" type="presOf" srcId="{70018561-0295-460A-841D-27DEDE5622E9}" destId="{F6C69A24-1FAB-4C41-97C9-68AB79CEA947}" srcOrd="0" destOrd="0" presId="urn:microsoft.com/office/officeart/2005/8/layout/hierarchy6"/>
    <dgm:cxn modelId="{E3D1110A-462C-455F-899E-FDA4A660D64D}" srcId="{F9EF6E0A-22CF-4AF5-BACD-401A5312BAAE}" destId="{A40AF19B-9D33-4B85-A4C9-CE51EDB937B2}" srcOrd="0" destOrd="0" parTransId="{70018561-0295-460A-841D-27DEDE5622E9}" sibTransId="{54796DE8-ED2A-4782-BBFB-EE443B2A293C}"/>
    <dgm:cxn modelId="{58A38FE8-D22D-41B0-ACF6-6AE1160E31A2}" type="presOf" srcId="{A21B7681-B26B-4371-97F1-E03B88A91CF4}" destId="{DB2645DB-5344-4A69-A5E5-F7404861BC34}" srcOrd="0" destOrd="0" presId="urn:microsoft.com/office/officeart/2005/8/layout/hierarchy6"/>
    <dgm:cxn modelId="{00455D4F-6FDB-4155-954C-117F6E24EE4F}" type="presOf" srcId="{C04D22EC-C3C1-4FA6-8AE6-B438A709C87A}" destId="{DBDB79D5-BD15-4727-BD36-9FC743BD9AA7}" srcOrd="0" destOrd="0" presId="urn:microsoft.com/office/officeart/2005/8/layout/hierarchy6"/>
    <dgm:cxn modelId="{DAEF405E-6AD5-47A7-9634-02B40CE35EE6}" type="presOf" srcId="{4517747C-02F5-4AC0-93FC-0E601F3AD6CD}" destId="{E516307B-1DE9-4A35-9801-EB71F99FE827}" srcOrd="0" destOrd="0" presId="urn:microsoft.com/office/officeart/2005/8/layout/hierarchy6"/>
    <dgm:cxn modelId="{A5FBDE59-CE78-4EFC-B9C9-5021BF4285D6}" type="presOf" srcId="{42F48155-20D4-4804-9E88-E17C43C8DD0C}" destId="{EAFEC3F3-EB57-4BC0-AEF9-D98FF784717E}" srcOrd="0" destOrd="0" presId="urn:microsoft.com/office/officeart/2005/8/layout/hierarchy6"/>
    <dgm:cxn modelId="{A153F8CE-513D-477F-BC29-B3C198BCF103}" srcId="{A21B7681-B26B-4371-97F1-E03B88A91CF4}" destId="{42F48155-20D4-4804-9E88-E17C43C8DD0C}" srcOrd="0" destOrd="0" parTransId="{470E2DCA-B761-4C9D-85DF-99742EF9A5E9}" sibTransId="{EFB69ABC-8DF6-4A7F-967C-79E0AA13CCEE}"/>
    <dgm:cxn modelId="{38AE3B73-49B5-4766-844E-85D0BFBC5E34}" srcId="{DE445FEE-DE84-4AE1-98ED-9B4FADD26703}" destId="{81635E9D-1344-43A1-BB01-6A839F551D1E}" srcOrd="1" destOrd="0" parTransId="{4517747C-02F5-4AC0-93FC-0E601F3AD6CD}" sibTransId="{BF0AC59A-35D5-4D63-8200-BD70B0CCDAAB}"/>
    <dgm:cxn modelId="{F909FB40-F70F-4BD5-B5C0-7D0C7BCA3DFD}" type="presOf" srcId="{DE445FEE-DE84-4AE1-98ED-9B4FADD26703}" destId="{2075DD3D-7834-471F-A35C-271EC4DAC06C}" srcOrd="0" destOrd="0" presId="urn:microsoft.com/office/officeart/2005/8/layout/hierarchy6"/>
    <dgm:cxn modelId="{3CF91F08-6495-438D-973B-2563EF816189}" srcId="{A21B7681-B26B-4371-97F1-E03B88A91CF4}" destId="{BF8EA1F8-D444-43A7-9375-5847D9D3A867}" srcOrd="1" destOrd="0" parTransId="{24F20FE1-4F2F-4C02-BBA5-EDDF74530851}" sibTransId="{EAB9B6C8-19DF-4364-9868-08125FC79702}"/>
    <dgm:cxn modelId="{873AAD24-D353-42E0-A6AC-9EBE92DF2398}" type="presOf" srcId="{81635E9D-1344-43A1-BB01-6A839F551D1E}" destId="{3693693D-4A32-48DF-AD49-489C6D30C98E}" srcOrd="0" destOrd="0" presId="urn:microsoft.com/office/officeart/2005/8/layout/hierarchy6"/>
    <dgm:cxn modelId="{6E37B63A-AC03-404F-99CB-180C340B196D}" type="presOf" srcId="{E9BFF7EE-5118-4498-8720-9B0F8B6BCE57}" destId="{9CE79B4A-428E-4D43-A208-46DBD2ADED53}" srcOrd="0" destOrd="0" presId="urn:microsoft.com/office/officeart/2005/8/layout/hierarchy6"/>
    <dgm:cxn modelId="{7357E67A-A212-4CA8-95B8-A3F1042079B7}" type="presOf" srcId="{F9EF6E0A-22CF-4AF5-BACD-401A5312BAAE}" destId="{BB0C230F-9EC4-4E36-9DEC-0090CBBD996E}" srcOrd="0" destOrd="0" presId="urn:microsoft.com/office/officeart/2005/8/layout/hierarchy6"/>
    <dgm:cxn modelId="{7169D45C-1F12-4C6D-BB38-D9F399DCF0CE}" type="presParOf" srcId="{9CE79B4A-428E-4D43-A208-46DBD2ADED53}" destId="{884CDCC8-0721-436C-8A3C-D56101A13C13}" srcOrd="0" destOrd="0" presId="urn:microsoft.com/office/officeart/2005/8/layout/hierarchy6"/>
    <dgm:cxn modelId="{4BD0E6E1-97C6-401A-A3E1-182ACFD57670}" type="presParOf" srcId="{884CDCC8-0721-436C-8A3C-D56101A13C13}" destId="{4EEA3063-B330-4059-8F8B-63140E5743F1}" srcOrd="0" destOrd="0" presId="urn:microsoft.com/office/officeart/2005/8/layout/hierarchy6"/>
    <dgm:cxn modelId="{5329F077-DBC6-4ED9-B352-E604726DF43A}" type="presParOf" srcId="{4EEA3063-B330-4059-8F8B-63140E5743F1}" destId="{09ECF437-2DD7-4885-AE62-0E5F0885BF69}" srcOrd="0" destOrd="0" presId="urn:microsoft.com/office/officeart/2005/8/layout/hierarchy6"/>
    <dgm:cxn modelId="{212A65E9-D464-48F1-BAB0-F3BD0FE3BE3A}" type="presParOf" srcId="{09ECF437-2DD7-4885-AE62-0E5F0885BF69}" destId="{1E8739F6-80FA-4AB9-BD6C-2512738DC1DC}" srcOrd="0" destOrd="0" presId="urn:microsoft.com/office/officeart/2005/8/layout/hierarchy6"/>
    <dgm:cxn modelId="{FD363A42-1477-487D-9042-CE1EDE3A8C9B}" type="presParOf" srcId="{09ECF437-2DD7-4885-AE62-0E5F0885BF69}" destId="{26B295FF-BED4-4C26-91A7-C9FE30B236FA}" srcOrd="1" destOrd="0" presId="urn:microsoft.com/office/officeart/2005/8/layout/hierarchy6"/>
    <dgm:cxn modelId="{3A948418-985A-4489-9D44-F1ECAC09489A}" type="presParOf" srcId="{26B295FF-BED4-4C26-91A7-C9FE30B236FA}" destId="{FA863840-7D4F-47D8-8D20-B6EB1DCED0B8}" srcOrd="0" destOrd="0" presId="urn:microsoft.com/office/officeart/2005/8/layout/hierarchy6"/>
    <dgm:cxn modelId="{1929B9B1-6FE9-44E6-B08F-448CE9634BCA}" type="presParOf" srcId="{26B295FF-BED4-4C26-91A7-C9FE30B236FA}" destId="{82AC91EF-A0BB-4C03-A764-7F715B223970}" srcOrd="1" destOrd="0" presId="urn:microsoft.com/office/officeart/2005/8/layout/hierarchy6"/>
    <dgm:cxn modelId="{D93BA34B-E072-4A4C-9846-A40963C76B97}" type="presParOf" srcId="{82AC91EF-A0BB-4C03-A764-7F715B223970}" destId="{DB2645DB-5344-4A69-A5E5-F7404861BC34}" srcOrd="0" destOrd="0" presId="urn:microsoft.com/office/officeart/2005/8/layout/hierarchy6"/>
    <dgm:cxn modelId="{1BE72123-04A1-42B0-957A-6EDD14F901F9}" type="presParOf" srcId="{82AC91EF-A0BB-4C03-A764-7F715B223970}" destId="{4BB6B1C4-B66E-4FFF-8278-4C563AF63820}" srcOrd="1" destOrd="0" presId="urn:microsoft.com/office/officeart/2005/8/layout/hierarchy6"/>
    <dgm:cxn modelId="{9FDB72A7-1ECD-42D5-AFFF-BCEA9B3BDAAE}" type="presParOf" srcId="{4BB6B1C4-B66E-4FFF-8278-4C563AF63820}" destId="{ADA8C8D2-2243-4BB1-99D1-49D5CC662F43}" srcOrd="0" destOrd="0" presId="urn:microsoft.com/office/officeart/2005/8/layout/hierarchy6"/>
    <dgm:cxn modelId="{3ED8656C-33CE-460C-861E-62299A9742D0}" type="presParOf" srcId="{4BB6B1C4-B66E-4FFF-8278-4C563AF63820}" destId="{5421CBFF-E51F-476E-AEE4-B828BD858CEC}" srcOrd="1" destOrd="0" presId="urn:microsoft.com/office/officeart/2005/8/layout/hierarchy6"/>
    <dgm:cxn modelId="{8F83DD41-9F0B-4AC9-BB4F-33A5A2277985}" type="presParOf" srcId="{5421CBFF-E51F-476E-AEE4-B828BD858CEC}" destId="{EAFEC3F3-EB57-4BC0-AEF9-D98FF784717E}" srcOrd="0" destOrd="0" presId="urn:microsoft.com/office/officeart/2005/8/layout/hierarchy6"/>
    <dgm:cxn modelId="{055481BA-C076-4060-911D-03298DF75E8F}" type="presParOf" srcId="{5421CBFF-E51F-476E-AEE4-B828BD858CEC}" destId="{9F6DEC5A-0C8B-4102-B2C9-249A801B36FD}" srcOrd="1" destOrd="0" presId="urn:microsoft.com/office/officeart/2005/8/layout/hierarchy6"/>
    <dgm:cxn modelId="{BC2C1462-379C-4B04-AEE2-1A1305F5F940}" type="presParOf" srcId="{9F6DEC5A-0C8B-4102-B2C9-249A801B36FD}" destId="{9AA565BA-C12D-4CD9-97F3-59E6F2FE584D}" srcOrd="0" destOrd="0" presId="urn:microsoft.com/office/officeart/2005/8/layout/hierarchy6"/>
    <dgm:cxn modelId="{B40DD595-C16A-4A10-8F9C-6F4F3F9E3B10}" type="presParOf" srcId="{9F6DEC5A-0C8B-4102-B2C9-249A801B36FD}" destId="{66341951-14EC-4B70-8817-4A370059E7D7}" srcOrd="1" destOrd="0" presId="urn:microsoft.com/office/officeart/2005/8/layout/hierarchy6"/>
    <dgm:cxn modelId="{D3A08DD1-22BB-4186-BDA7-C59BC280E765}" type="presParOf" srcId="{66341951-14EC-4B70-8817-4A370059E7D7}" destId="{BB0C230F-9EC4-4E36-9DEC-0090CBBD996E}" srcOrd="0" destOrd="0" presId="urn:microsoft.com/office/officeart/2005/8/layout/hierarchy6"/>
    <dgm:cxn modelId="{A93789C9-B8F6-460B-BE90-F80BC38CEC28}" type="presParOf" srcId="{66341951-14EC-4B70-8817-4A370059E7D7}" destId="{7BC385F9-F6AB-45D5-8A23-0E6789E7B09F}" srcOrd="1" destOrd="0" presId="urn:microsoft.com/office/officeart/2005/8/layout/hierarchy6"/>
    <dgm:cxn modelId="{7671D31A-9BC6-479E-94DD-1A7C8F6D2BEA}" type="presParOf" srcId="{7BC385F9-F6AB-45D5-8A23-0E6789E7B09F}" destId="{F6C69A24-1FAB-4C41-97C9-68AB79CEA947}" srcOrd="0" destOrd="0" presId="urn:microsoft.com/office/officeart/2005/8/layout/hierarchy6"/>
    <dgm:cxn modelId="{F89C38A8-4F14-4B05-BE37-F09CA294D301}" type="presParOf" srcId="{7BC385F9-F6AB-45D5-8A23-0E6789E7B09F}" destId="{2CC80112-99A4-450A-B5E4-D88E4F355663}" srcOrd="1" destOrd="0" presId="urn:microsoft.com/office/officeart/2005/8/layout/hierarchy6"/>
    <dgm:cxn modelId="{8AEDA65E-B450-4ADF-BDAC-F2A6FB3D8F52}" type="presParOf" srcId="{2CC80112-99A4-450A-B5E4-D88E4F355663}" destId="{5C732962-B7C8-4F51-AEA2-6887667571CC}" srcOrd="0" destOrd="0" presId="urn:microsoft.com/office/officeart/2005/8/layout/hierarchy6"/>
    <dgm:cxn modelId="{E7135DB8-9B63-4703-9071-E88CE379E58E}" type="presParOf" srcId="{2CC80112-99A4-450A-B5E4-D88E4F355663}" destId="{96D425A1-E029-4723-A66F-0CAAD671DA26}" srcOrd="1" destOrd="0" presId="urn:microsoft.com/office/officeart/2005/8/layout/hierarchy6"/>
    <dgm:cxn modelId="{098A86DC-6263-4ABD-83BD-0FC9E4DCB265}" type="presParOf" srcId="{7BC385F9-F6AB-45D5-8A23-0E6789E7B09F}" destId="{DBDB79D5-BD15-4727-BD36-9FC743BD9AA7}" srcOrd="2" destOrd="0" presId="urn:microsoft.com/office/officeart/2005/8/layout/hierarchy6"/>
    <dgm:cxn modelId="{02663AF8-E24B-4C61-9026-09F733A52C20}" type="presParOf" srcId="{7BC385F9-F6AB-45D5-8A23-0E6789E7B09F}" destId="{EDD7A895-B75E-4178-AAD7-A52C6F667276}" srcOrd="3" destOrd="0" presId="urn:microsoft.com/office/officeart/2005/8/layout/hierarchy6"/>
    <dgm:cxn modelId="{C9F24E15-2A3C-4F8A-BE62-630F91ABB248}" type="presParOf" srcId="{EDD7A895-B75E-4178-AAD7-A52C6F667276}" destId="{8A1BC79C-A236-44FB-BCD8-74880263A6C4}" srcOrd="0" destOrd="0" presId="urn:microsoft.com/office/officeart/2005/8/layout/hierarchy6"/>
    <dgm:cxn modelId="{C0582047-7785-4972-BAB4-E31EAB65ABAD}" type="presParOf" srcId="{EDD7A895-B75E-4178-AAD7-A52C6F667276}" destId="{96D57FBA-1008-4B4F-ABF0-E0A4D7755917}" srcOrd="1" destOrd="0" presId="urn:microsoft.com/office/officeart/2005/8/layout/hierarchy6"/>
    <dgm:cxn modelId="{4BDB643C-A4FA-4EB6-9796-E408B3FFECF2}" type="presParOf" srcId="{9F6DEC5A-0C8B-4102-B2C9-249A801B36FD}" destId="{A9D65DEF-135B-46D4-8DC9-0A97DBBE0C62}" srcOrd="2" destOrd="0" presId="urn:microsoft.com/office/officeart/2005/8/layout/hierarchy6"/>
    <dgm:cxn modelId="{02C76AFE-4002-4FE5-BA8E-34D1461A3680}" type="presParOf" srcId="{9F6DEC5A-0C8B-4102-B2C9-249A801B36FD}" destId="{E0CCF7A4-47DF-4585-95C5-1E5DCE764EB5}" srcOrd="3" destOrd="0" presId="urn:microsoft.com/office/officeart/2005/8/layout/hierarchy6"/>
    <dgm:cxn modelId="{548D6A14-22BA-4643-837F-5A6D10FB16AE}" type="presParOf" srcId="{E0CCF7A4-47DF-4585-95C5-1E5DCE764EB5}" destId="{73EAB09A-15B1-42D0-923D-74894E789E93}" srcOrd="0" destOrd="0" presId="urn:microsoft.com/office/officeart/2005/8/layout/hierarchy6"/>
    <dgm:cxn modelId="{6732A369-A56F-46D0-82AA-EE7CE848357C}" type="presParOf" srcId="{E0CCF7A4-47DF-4585-95C5-1E5DCE764EB5}" destId="{A84B678C-DE27-4053-8BE1-80DC8101F3D3}" srcOrd="1" destOrd="0" presId="urn:microsoft.com/office/officeart/2005/8/layout/hierarchy6"/>
    <dgm:cxn modelId="{C1052304-C9FD-48CE-B0F4-4610AE764A6F}" type="presParOf" srcId="{9F6DEC5A-0C8B-4102-B2C9-249A801B36FD}" destId="{0E0216E4-19C8-49BE-8438-40C45C41CA84}" srcOrd="4" destOrd="0" presId="urn:microsoft.com/office/officeart/2005/8/layout/hierarchy6"/>
    <dgm:cxn modelId="{B089A6DE-DA42-4F2C-B537-0BFCD8DA2728}" type="presParOf" srcId="{9F6DEC5A-0C8B-4102-B2C9-249A801B36FD}" destId="{2468AD38-89A4-40C2-ACE9-D7CF74E59931}" srcOrd="5" destOrd="0" presId="urn:microsoft.com/office/officeart/2005/8/layout/hierarchy6"/>
    <dgm:cxn modelId="{005B2BE7-F103-4DCA-A5E0-9E9C6D3EA112}" type="presParOf" srcId="{2468AD38-89A4-40C2-ACE9-D7CF74E59931}" destId="{9958DF9B-B5AC-4828-80D4-E72631718D43}" srcOrd="0" destOrd="0" presId="urn:microsoft.com/office/officeart/2005/8/layout/hierarchy6"/>
    <dgm:cxn modelId="{84E24203-1319-453E-81F5-DB62A7EA0FC7}" type="presParOf" srcId="{2468AD38-89A4-40C2-ACE9-D7CF74E59931}" destId="{CDEDDA3D-856C-4AE9-A7F8-E0EF15CCFF7F}" srcOrd="1" destOrd="0" presId="urn:microsoft.com/office/officeart/2005/8/layout/hierarchy6"/>
    <dgm:cxn modelId="{D07B618E-0F41-4051-9D83-26EFF42B6CFD}" type="presParOf" srcId="{4BB6B1C4-B66E-4FFF-8278-4C563AF63820}" destId="{A5CE36BD-3FD1-4E64-9CB1-085C6E10F106}" srcOrd="2" destOrd="0" presId="urn:microsoft.com/office/officeart/2005/8/layout/hierarchy6"/>
    <dgm:cxn modelId="{026CA575-7164-4F41-84CC-AD7D1638A61B}" type="presParOf" srcId="{4BB6B1C4-B66E-4FFF-8278-4C563AF63820}" destId="{AF638D42-9B6C-4D14-869C-064C8B7B42BC}" srcOrd="3" destOrd="0" presId="urn:microsoft.com/office/officeart/2005/8/layout/hierarchy6"/>
    <dgm:cxn modelId="{F3B1AC72-83E9-4E6D-AB92-AB61FDF1D528}" type="presParOf" srcId="{AF638D42-9B6C-4D14-869C-064C8B7B42BC}" destId="{33D3D184-8AF4-4383-8B7C-D00D0186288B}" srcOrd="0" destOrd="0" presId="urn:microsoft.com/office/officeart/2005/8/layout/hierarchy6"/>
    <dgm:cxn modelId="{C44A2CD5-DE57-46A9-AE97-44F84FA85185}" type="presParOf" srcId="{AF638D42-9B6C-4D14-869C-064C8B7B42BC}" destId="{D1A0AF05-68CC-48BD-82A3-2F0A60E27A09}" srcOrd="1" destOrd="0" presId="urn:microsoft.com/office/officeart/2005/8/layout/hierarchy6"/>
    <dgm:cxn modelId="{3A6CCFA7-53F7-4F1B-8B3E-C8A3B7937823}" type="presParOf" srcId="{26B295FF-BED4-4C26-91A7-C9FE30B236FA}" destId="{0AEFCF07-2BD8-41FF-B472-002DF263B32E}" srcOrd="2" destOrd="0" presId="urn:microsoft.com/office/officeart/2005/8/layout/hierarchy6"/>
    <dgm:cxn modelId="{2C002E0D-B585-4371-A49D-977808B239C2}" type="presParOf" srcId="{26B295FF-BED4-4C26-91A7-C9FE30B236FA}" destId="{9859FF51-4A2D-45C1-86D5-48DBA18E3B2D}" srcOrd="3" destOrd="0" presId="urn:microsoft.com/office/officeart/2005/8/layout/hierarchy6"/>
    <dgm:cxn modelId="{165B09AE-2184-4BB7-AA74-A343023182FF}" type="presParOf" srcId="{9859FF51-4A2D-45C1-86D5-48DBA18E3B2D}" destId="{2075DD3D-7834-471F-A35C-271EC4DAC06C}" srcOrd="0" destOrd="0" presId="urn:microsoft.com/office/officeart/2005/8/layout/hierarchy6"/>
    <dgm:cxn modelId="{01C4C444-9B4B-4A8D-9A39-91E84ABD318F}" type="presParOf" srcId="{9859FF51-4A2D-45C1-86D5-48DBA18E3B2D}" destId="{C15505EB-4E0C-4979-A996-7C43149A183C}" srcOrd="1" destOrd="0" presId="urn:microsoft.com/office/officeart/2005/8/layout/hierarchy6"/>
    <dgm:cxn modelId="{5037CA12-A5F8-4F10-BB5D-09800493774C}" type="presParOf" srcId="{C15505EB-4E0C-4979-A996-7C43149A183C}" destId="{86E18921-E852-40E2-856E-E220785C4181}" srcOrd="0" destOrd="0" presId="urn:microsoft.com/office/officeart/2005/8/layout/hierarchy6"/>
    <dgm:cxn modelId="{DC8F9D21-D6A5-4C49-A7C5-0622F4037802}" type="presParOf" srcId="{C15505EB-4E0C-4979-A996-7C43149A183C}" destId="{BB57B87E-6D97-417C-99B1-0F53DCBE7973}" srcOrd="1" destOrd="0" presId="urn:microsoft.com/office/officeart/2005/8/layout/hierarchy6"/>
    <dgm:cxn modelId="{03468532-E338-4034-B89B-AC56CDEB9DB9}" type="presParOf" srcId="{BB57B87E-6D97-417C-99B1-0F53DCBE7973}" destId="{AE7DF54A-7DB4-48E7-9036-C08D7605CB5D}" srcOrd="0" destOrd="0" presId="urn:microsoft.com/office/officeart/2005/8/layout/hierarchy6"/>
    <dgm:cxn modelId="{ABA29D6F-88AF-4F07-8709-73740E3AD590}" type="presParOf" srcId="{BB57B87E-6D97-417C-99B1-0F53DCBE7973}" destId="{DAD1C684-23D9-415C-9D05-40A73421C2C2}" srcOrd="1" destOrd="0" presId="urn:microsoft.com/office/officeart/2005/8/layout/hierarchy6"/>
    <dgm:cxn modelId="{7426C954-A969-47CC-9E67-2A083871B159}" type="presParOf" srcId="{C15505EB-4E0C-4979-A996-7C43149A183C}" destId="{E516307B-1DE9-4A35-9801-EB71F99FE827}" srcOrd="2" destOrd="0" presId="urn:microsoft.com/office/officeart/2005/8/layout/hierarchy6"/>
    <dgm:cxn modelId="{DEF60570-2B62-4BF6-841E-A603DDA83CBD}" type="presParOf" srcId="{C15505EB-4E0C-4979-A996-7C43149A183C}" destId="{94FD110E-A07A-4F49-8FCA-C9967CDD9952}" srcOrd="3" destOrd="0" presId="urn:microsoft.com/office/officeart/2005/8/layout/hierarchy6"/>
    <dgm:cxn modelId="{7F08B307-6236-4951-89DD-8318AE3B86CC}" type="presParOf" srcId="{94FD110E-A07A-4F49-8FCA-C9967CDD9952}" destId="{3693693D-4A32-48DF-AD49-489C6D30C98E}" srcOrd="0" destOrd="0" presId="urn:microsoft.com/office/officeart/2005/8/layout/hierarchy6"/>
    <dgm:cxn modelId="{6B7FE735-4E51-4AC2-9085-177E012931B6}" type="presParOf" srcId="{94FD110E-A07A-4F49-8FCA-C9967CDD9952}" destId="{50F215B8-CE13-4D2E-83C5-D6C03198ADDA}" srcOrd="1" destOrd="0" presId="urn:microsoft.com/office/officeart/2005/8/layout/hierarchy6"/>
    <dgm:cxn modelId="{D1A36FC7-A49A-4DFC-88F6-B3B52F7BFCA4}" type="presParOf" srcId="{9CE79B4A-428E-4D43-A208-46DBD2ADED53}" destId="{F245107D-0F01-4BD1-AF4D-EC92CFAF6269}"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BFF7EE-5118-4498-8720-9B0F8B6BCE57}" type="doc">
      <dgm:prSet loTypeId="urn:microsoft.com/office/officeart/2005/8/layout/hierarchy6" loCatId="hierarchy" qsTypeId="urn:microsoft.com/office/officeart/2005/8/quickstyle/simple2" qsCatId="simple" csTypeId="urn:microsoft.com/office/officeart/2005/8/colors/accent1_3" csCatId="accent1" phldr="1"/>
      <dgm:spPr/>
      <dgm:t>
        <a:bodyPr/>
        <a:lstStyle/>
        <a:p>
          <a:endParaRPr lang="de-DE"/>
        </a:p>
      </dgm:t>
    </dgm:pt>
    <dgm:pt modelId="{5BFE0B13-A969-495A-9BFB-3CA1726B13A1}">
      <dgm:prSet phldrT="[Text]" custT="1"/>
      <dgm:spPr>
        <a:solidFill>
          <a:srgbClr val="92D050"/>
        </a:solidFill>
        <a:ln>
          <a:noFill/>
        </a:ln>
        <a:effectLst/>
      </dgm:spPr>
      <dgm:t>
        <a:bodyPr anchor="t"/>
        <a:lstStyle/>
        <a:p>
          <a:pPr>
            <a:lnSpc>
              <a:spcPct val="114000"/>
            </a:lnSpc>
            <a:spcBef>
              <a:spcPts val="0"/>
            </a:spcBef>
          </a:pPr>
          <a:r>
            <a:rPr lang="de-DE" sz="900" b="0" dirty="0" smtClean="0">
              <a:solidFill>
                <a:schemeClr val="tx1"/>
              </a:solidFill>
            </a:rPr>
            <a:t>Gesamtaufenthaltstage (ab 50 km)*</a:t>
          </a:r>
          <a:br>
            <a:rPr lang="de-DE" sz="900" b="0" dirty="0" smtClean="0">
              <a:solidFill>
                <a:schemeClr val="tx1"/>
              </a:solidFill>
            </a:rPr>
          </a:br>
          <a:r>
            <a:rPr lang="de-DE" sz="900" b="1" dirty="0" smtClean="0">
              <a:solidFill>
                <a:schemeClr val="tx1"/>
              </a:solidFill>
            </a:rPr>
            <a:t>46,2 Mio. </a:t>
          </a:r>
          <a:endParaRPr lang="de-DE" sz="900" b="1" dirty="0">
            <a:solidFill>
              <a:schemeClr val="tx1"/>
            </a:solidFill>
          </a:endParaRPr>
        </a:p>
      </dgm:t>
    </dgm:pt>
    <dgm:pt modelId="{6993BBA7-C3A9-4C56-B559-2617820B46B0}" type="parTrans" cxnId="{1EAD682D-DF09-4887-96A4-20B7D9EBA89E}">
      <dgm:prSet/>
      <dgm:spPr/>
      <dgm:t>
        <a:bodyPr/>
        <a:lstStyle/>
        <a:p>
          <a:endParaRPr lang="de-DE" sz="1050">
            <a:solidFill>
              <a:schemeClr val="bg1"/>
            </a:solidFill>
          </a:endParaRPr>
        </a:p>
      </dgm:t>
    </dgm:pt>
    <dgm:pt modelId="{3147AAF2-E28F-4B38-9F0D-F37E3C8F1C63}" type="sibTrans" cxnId="{1EAD682D-DF09-4887-96A4-20B7D9EBA89E}">
      <dgm:prSet/>
      <dgm:spPr/>
      <dgm:t>
        <a:bodyPr/>
        <a:lstStyle/>
        <a:p>
          <a:endParaRPr lang="de-DE" sz="1050">
            <a:solidFill>
              <a:schemeClr val="bg1"/>
            </a:solidFill>
          </a:endParaRPr>
        </a:p>
      </dgm:t>
    </dgm:pt>
    <dgm:pt modelId="{A21B7681-B26B-4371-97F1-E03B88A91CF4}">
      <dgm:prSet phldrT="[Text]" custT="1"/>
      <dgm:spPr>
        <a:solidFill>
          <a:srgbClr val="92D050"/>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0" dirty="0" smtClean="0">
              <a:solidFill>
                <a:schemeClr val="tx1"/>
              </a:solidFill>
            </a:rPr>
            <a:t>Übernachtungen*</a:t>
          </a:r>
          <a:br>
            <a:rPr lang="de-DE" sz="900" b="0" dirty="0" smtClean="0">
              <a:solidFill>
                <a:schemeClr val="tx1"/>
              </a:solidFill>
            </a:rPr>
          </a:br>
          <a:r>
            <a:rPr lang="de-DE" sz="900" b="0" dirty="0" smtClean="0">
              <a:solidFill>
                <a:schemeClr val="tx1"/>
              </a:solidFill>
            </a:rPr>
            <a:t/>
          </a:r>
          <a:br>
            <a:rPr lang="de-DE" sz="900" b="0" dirty="0" smtClean="0">
              <a:solidFill>
                <a:schemeClr val="tx1"/>
              </a:solidFill>
            </a:rPr>
          </a:br>
          <a:r>
            <a:rPr lang="de-DE" sz="900" b="1" dirty="0" smtClean="0">
              <a:solidFill>
                <a:schemeClr val="tx1"/>
              </a:solidFill>
            </a:rPr>
            <a:t>24,7 Mio.</a:t>
          </a:r>
          <a:br>
            <a:rPr lang="de-DE" sz="900" b="1" dirty="0" smtClean="0">
              <a:solidFill>
                <a:schemeClr val="tx1"/>
              </a:solidFill>
            </a:rPr>
          </a:br>
          <a:r>
            <a:rPr lang="de-DE" sz="900" b="1" dirty="0" smtClean="0">
              <a:solidFill>
                <a:schemeClr val="tx1"/>
              </a:solidFill>
            </a:rPr>
            <a:t/>
          </a:r>
          <a:br>
            <a:rPr lang="de-DE" sz="900" b="1" dirty="0" smtClean="0">
              <a:solidFill>
                <a:schemeClr val="tx1"/>
              </a:solidFill>
            </a:rPr>
          </a:br>
          <a:endParaRPr lang="de-DE" sz="900" b="1" dirty="0">
            <a:solidFill>
              <a:schemeClr val="tx1"/>
            </a:solidFill>
          </a:endParaRPr>
        </a:p>
      </dgm:t>
    </dgm:pt>
    <dgm:pt modelId="{70B09C3F-BB3E-469B-A210-117F24D9B73F}" type="parTrans" cxnId="{EBB84BDA-5B4A-49D5-BC8E-82215DA98926}">
      <dgm:prSet/>
      <dgm:spPr>
        <a:solidFill>
          <a:srgbClr val="C6D9F1"/>
        </a:solidFill>
        <a:ln>
          <a:solidFill>
            <a:srgbClr val="0087C8"/>
          </a:solidFill>
        </a:ln>
      </dgm:spPr>
      <dgm:t>
        <a:bodyPr/>
        <a:lstStyle/>
        <a:p>
          <a:endParaRPr lang="de-DE" sz="1050">
            <a:solidFill>
              <a:schemeClr val="bg1"/>
            </a:solidFill>
          </a:endParaRPr>
        </a:p>
      </dgm:t>
    </dgm:pt>
    <dgm:pt modelId="{E3CDD8DA-7418-4D31-8A1B-6CDBF2EE1A89}" type="sibTrans" cxnId="{EBB84BDA-5B4A-49D5-BC8E-82215DA98926}">
      <dgm:prSet/>
      <dgm:spPr/>
      <dgm:t>
        <a:bodyPr/>
        <a:lstStyle/>
        <a:p>
          <a:endParaRPr lang="de-DE" sz="1050">
            <a:solidFill>
              <a:schemeClr val="bg1"/>
            </a:solidFill>
          </a:endParaRPr>
        </a:p>
      </dgm:t>
    </dgm:pt>
    <dgm:pt modelId="{42F48155-20D4-4804-9E88-E17C43C8DD0C}">
      <dgm:prSet phldrT="[Text]" custT="1"/>
      <dgm:spPr>
        <a:solidFill>
          <a:srgbClr val="92D050"/>
        </a:solidFill>
        <a:ln>
          <a:noFill/>
        </a:ln>
        <a:effectLst/>
      </dgm:spPr>
      <dgm:t>
        <a:bodyPr anchor="t"/>
        <a:lstStyle/>
        <a:p>
          <a:r>
            <a:rPr lang="de-DE" sz="900" dirty="0" smtClean="0">
              <a:solidFill>
                <a:schemeClr val="tx1"/>
              </a:solidFill>
            </a:rPr>
            <a:t/>
          </a:r>
          <a:br>
            <a:rPr lang="de-DE" sz="900" dirty="0" smtClean="0">
              <a:solidFill>
                <a:schemeClr val="tx1"/>
              </a:solidFill>
            </a:rPr>
          </a:br>
          <a:r>
            <a:rPr lang="de-DE" sz="800" dirty="0" smtClean="0">
              <a:solidFill>
                <a:schemeClr val="tx1"/>
              </a:solidFill>
            </a:rPr>
            <a:t>Übernachtungen </a:t>
          </a:r>
          <a:br>
            <a:rPr lang="de-DE" sz="800" dirty="0" smtClean="0">
              <a:solidFill>
                <a:schemeClr val="tx1"/>
              </a:solidFill>
            </a:rPr>
          </a:br>
          <a:r>
            <a:rPr lang="de-DE" sz="800" dirty="0" smtClean="0">
              <a:solidFill>
                <a:schemeClr val="tx1"/>
              </a:solidFill>
            </a:rPr>
            <a:t>durch Privatreisen*</a:t>
          </a:r>
          <a:br>
            <a:rPr lang="de-DE" sz="8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22,2 Mio.</a:t>
          </a:r>
        </a:p>
      </dgm:t>
    </dgm:pt>
    <dgm:pt modelId="{470E2DCA-B761-4C9D-85DF-99742EF9A5E9}" type="parTrans" cxnId="{A153F8CE-513D-477F-BC29-B3C198BCF103}">
      <dgm:prSet/>
      <dgm:spPr>
        <a:solidFill>
          <a:srgbClr val="C6D9F1"/>
        </a:solidFill>
        <a:ln>
          <a:solidFill>
            <a:srgbClr val="0087C8"/>
          </a:solidFill>
        </a:ln>
      </dgm:spPr>
      <dgm:t>
        <a:bodyPr/>
        <a:lstStyle/>
        <a:p>
          <a:endParaRPr lang="de-DE" sz="1050">
            <a:solidFill>
              <a:schemeClr val="bg1"/>
            </a:solidFill>
          </a:endParaRPr>
        </a:p>
      </dgm:t>
    </dgm:pt>
    <dgm:pt modelId="{EFB69ABC-8DF6-4A7F-967C-79E0AA13CCEE}" type="sibTrans" cxnId="{A153F8CE-513D-477F-BC29-B3C198BCF103}">
      <dgm:prSet/>
      <dgm:spPr/>
      <dgm:t>
        <a:bodyPr/>
        <a:lstStyle/>
        <a:p>
          <a:endParaRPr lang="de-DE" sz="1050">
            <a:solidFill>
              <a:schemeClr val="bg1"/>
            </a:solidFill>
          </a:endParaRPr>
        </a:p>
      </dgm:t>
    </dgm:pt>
    <dgm:pt modelId="{BF8EA1F8-D444-43A7-9375-5847D9D3A867}">
      <dgm:prSet phldrT="[Text]" custT="1"/>
      <dgm:spPr>
        <a:solidFill>
          <a:srgbClr val="92D050"/>
        </a:solidFill>
        <a:ln>
          <a:noFill/>
        </a:ln>
        <a:effectLst/>
      </dgm:spPr>
      <dgm:t>
        <a:bodyPr anchor="t"/>
        <a:lstStyle/>
        <a:p>
          <a:r>
            <a:rPr lang="de-DE" sz="900" i="1" dirty="0" smtClean="0">
              <a:solidFill>
                <a:schemeClr val="tx1"/>
              </a:solidFill>
            </a:rPr>
            <a:t/>
          </a:r>
          <a:br>
            <a:rPr lang="de-DE" sz="900" i="1" dirty="0" smtClean="0">
              <a:solidFill>
                <a:schemeClr val="tx1"/>
              </a:solidFill>
            </a:rPr>
          </a:br>
          <a:r>
            <a:rPr lang="de-DE" sz="800" i="0" dirty="0" smtClean="0">
              <a:solidFill>
                <a:schemeClr val="tx1"/>
              </a:solidFill>
            </a:rPr>
            <a:t>Übernachtungen durch Geschäftsreisen</a:t>
          </a:r>
          <a:r>
            <a:rPr lang="de-DE" sz="800" i="1" dirty="0" smtClean="0">
              <a:solidFill>
                <a:schemeClr val="tx1"/>
              </a:solidFill>
            </a:rPr>
            <a:t/>
          </a:r>
          <a:br>
            <a:rPr lang="de-DE" sz="800" i="1" dirty="0" smtClean="0">
              <a:solidFill>
                <a:schemeClr val="tx1"/>
              </a:solidFill>
            </a:rPr>
          </a:br>
          <a:r>
            <a:rPr lang="de-DE" sz="900" i="1" dirty="0" smtClean="0">
              <a:solidFill>
                <a:schemeClr val="tx1"/>
              </a:solidFill>
            </a:rPr>
            <a:t/>
          </a:r>
          <a:br>
            <a:rPr lang="de-DE" sz="900" i="1" dirty="0" smtClean="0">
              <a:solidFill>
                <a:schemeClr val="tx1"/>
              </a:solidFill>
            </a:rPr>
          </a:br>
          <a:r>
            <a:rPr lang="de-DE" sz="900" b="1" i="0" dirty="0" smtClean="0">
              <a:solidFill>
                <a:schemeClr val="tx1"/>
              </a:solidFill>
            </a:rPr>
            <a:t>2,4 Mio.</a:t>
          </a:r>
        </a:p>
      </dgm:t>
    </dgm:pt>
    <dgm:pt modelId="{24F20FE1-4F2F-4C02-BBA5-EDDF74530851}" type="parTrans" cxnId="{3CF91F08-6495-438D-973B-2563EF816189}">
      <dgm:prSet/>
      <dgm:spPr>
        <a:solidFill>
          <a:srgbClr val="C6D9F1"/>
        </a:solidFill>
        <a:ln>
          <a:solidFill>
            <a:srgbClr val="0087C8"/>
          </a:solidFill>
        </a:ln>
      </dgm:spPr>
      <dgm:t>
        <a:bodyPr/>
        <a:lstStyle/>
        <a:p>
          <a:endParaRPr lang="de-DE" sz="1050">
            <a:solidFill>
              <a:schemeClr val="bg1"/>
            </a:solidFill>
          </a:endParaRPr>
        </a:p>
      </dgm:t>
    </dgm:pt>
    <dgm:pt modelId="{EAB9B6C8-19DF-4364-9868-08125FC79702}" type="sibTrans" cxnId="{3CF91F08-6495-438D-973B-2563EF816189}">
      <dgm:prSet/>
      <dgm:spPr/>
      <dgm:t>
        <a:bodyPr/>
        <a:lstStyle/>
        <a:p>
          <a:endParaRPr lang="de-DE" sz="1050">
            <a:solidFill>
              <a:schemeClr val="bg1"/>
            </a:solidFill>
          </a:endParaRPr>
        </a:p>
      </dgm:t>
    </dgm:pt>
    <dgm:pt modelId="{DE445FEE-DE84-4AE1-98ED-9B4FADD26703}">
      <dgm:prSet phldrT="[Text]" custT="1"/>
      <dgm:spPr>
        <a:solidFill>
          <a:srgbClr val="92D050"/>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0" dirty="0" smtClean="0">
              <a:solidFill>
                <a:schemeClr val="tx1"/>
              </a:solidFill>
            </a:rPr>
            <a:t>Tagesreisen</a:t>
          </a:r>
          <a:br>
            <a:rPr lang="de-DE" sz="900" b="0" dirty="0" smtClean="0">
              <a:solidFill>
                <a:schemeClr val="tx1"/>
              </a:solidFill>
            </a:rPr>
          </a:br>
          <a:r>
            <a:rPr lang="de-DE" sz="900" b="0" dirty="0" smtClean="0">
              <a:solidFill>
                <a:schemeClr val="tx1"/>
              </a:solidFill>
            </a:rPr>
            <a:t/>
          </a:r>
          <a:br>
            <a:rPr lang="de-DE" sz="900" b="0" dirty="0" smtClean="0">
              <a:solidFill>
                <a:schemeClr val="tx1"/>
              </a:solidFill>
            </a:rPr>
          </a:br>
          <a:r>
            <a:rPr lang="de-DE" sz="900" b="1" dirty="0" smtClean="0">
              <a:solidFill>
                <a:schemeClr val="tx1"/>
              </a:solidFill>
            </a:rPr>
            <a:t>21,5 Mio.</a:t>
          </a:r>
        </a:p>
      </dgm:t>
    </dgm:pt>
    <dgm:pt modelId="{EF518C42-615F-4993-BDA5-9BF1FFD22E34}" type="parTrans" cxnId="{8A597077-FD96-402E-842A-7C2D43C30B28}">
      <dgm:prSet/>
      <dgm:spPr>
        <a:solidFill>
          <a:srgbClr val="C6D9F1"/>
        </a:solidFill>
        <a:ln>
          <a:solidFill>
            <a:srgbClr val="0087C8"/>
          </a:solidFill>
        </a:ln>
      </dgm:spPr>
      <dgm:t>
        <a:bodyPr/>
        <a:lstStyle/>
        <a:p>
          <a:endParaRPr lang="de-DE" sz="1050">
            <a:solidFill>
              <a:schemeClr val="bg1"/>
            </a:solidFill>
          </a:endParaRPr>
        </a:p>
      </dgm:t>
    </dgm:pt>
    <dgm:pt modelId="{231E994C-BDE5-4EE8-9F1F-19C2CDF6E721}" type="sibTrans" cxnId="{8A597077-FD96-402E-842A-7C2D43C30B28}">
      <dgm:prSet/>
      <dgm:spPr/>
      <dgm:t>
        <a:bodyPr/>
        <a:lstStyle/>
        <a:p>
          <a:endParaRPr lang="de-DE" sz="1050">
            <a:solidFill>
              <a:schemeClr val="bg1"/>
            </a:solidFill>
          </a:endParaRPr>
        </a:p>
      </dgm:t>
    </dgm:pt>
    <dgm:pt modelId="{5EA02C67-2130-4FED-BBE4-585FED1B641D}">
      <dgm:prSet phldrT="[Text]" custT="1"/>
      <dgm:spPr>
        <a:solidFill>
          <a:srgbClr val="92D050"/>
        </a:solidFill>
        <a:ln>
          <a:noFill/>
        </a:ln>
        <a:effectLst/>
      </dgm:spPr>
      <dgm:t>
        <a:bodyPr anchor="t"/>
        <a:lstStyle/>
        <a:p>
          <a:r>
            <a:rPr lang="de-DE" sz="900" dirty="0" smtClean="0">
              <a:solidFill>
                <a:schemeClr val="tx1"/>
              </a:solidFill>
            </a:rPr>
            <a:t/>
          </a:r>
          <a:br>
            <a:rPr lang="de-DE" sz="900" dirty="0" smtClean="0">
              <a:solidFill>
                <a:schemeClr val="tx1"/>
              </a:solidFill>
            </a:rPr>
          </a:br>
          <a:r>
            <a:rPr lang="de-DE" sz="800" dirty="0" smtClean="0">
              <a:solidFill>
                <a:schemeClr val="tx1"/>
              </a:solidFill>
            </a:rPr>
            <a:t>Private </a:t>
          </a:r>
          <a:br>
            <a:rPr lang="de-DE" sz="800" dirty="0" smtClean="0">
              <a:solidFill>
                <a:schemeClr val="tx1"/>
              </a:solidFill>
            </a:rPr>
          </a:br>
          <a:r>
            <a:rPr lang="de-DE" sz="800" dirty="0" smtClean="0">
              <a:solidFill>
                <a:schemeClr val="tx1"/>
              </a:solidFill>
            </a:rPr>
            <a:t>Tagesreisen</a:t>
          </a:r>
          <a:r>
            <a:rPr lang="de-DE" sz="900" dirty="0" smtClean="0">
              <a:solidFill>
                <a:schemeClr val="tx1"/>
              </a:solidFill>
            </a:rPr>
            <a:t/>
          </a:r>
          <a:br>
            <a:rPr lang="de-DE" sz="9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19,9 Mio.</a:t>
          </a:r>
        </a:p>
      </dgm:t>
    </dgm:pt>
    <dgm:pt modelId="{37326D7D-442F-472C-B35E-BB13EA09E01B}" type="parTrans" cxnId="{C06AC306-A45C-4178-AC84-E1268B302B1D}">
      <dgm:prSet/>
      <dgm:spPr>
        <a:solidFill>
          <a:srgbClr val="C6D9F1"/>
        </a:solidFill>
        <a:ln>
          <a:solidFill>
            <a:srgbClr val="0087C8"/>
          </a:solidFill>
        </a:ln>
      </dgm:spPr>
      <dgm:t>
        <a:bodyPr/>
        <a:lstStyle/>
        <a:p>
          <a:endParaRPr lang="de-DE" sz="1050">
            <a:solidFill>
              <a:schemeClr val="bg1"/>
            </a:solidFill>
          </a:endParaRPr>
        </a:p>
      </dgm:t>
    </dgm:pt>
    <dgm:pt modelId="{61589A02-E884-4FDB-9C76-34607EDDCCA9}" type="sibTrans" cxnId="{C06AC306-A45C-4178-AC84-E1268B302B1D}">
      <dgm:prSet/>
      <dgm:spPr/>
      <dgm:t>
        <a:bodyPr/>
        <a:lstStyle/>
        <a:p>
          <a:endParaRPr lang="de-DE" sz="1050">
            <a:solidFill>
              <a:schemeClr val="bg1"/>
            </a:solidFill>
          </a:endParaRPr>
        </a:p>
      </dgm:t>
    </dgm:pt>
    <dgm:pt modelId="{81635E9D-1344-43A1-BB01-6A839F551D1E}">
      <dgm:prSet custT="1"/>
      <dgm:spPr>
        <a:solidFill>
          <a:srgbClr val="92D050"/>
        </a:solidFill>
        <a:ln>
          <a:noFill/>
        </a:ln>
        <a:effectLst/>
      </dgm:spPr>
      <dgm:t>
        <a:bodyPr anchor="t"/>
        <a:lstStyle/>
        <a:p>
          <a:pPr rtl="0"/>
          <a:r>
            <a:rPr lang="de-DE" sz="900" b="0" i="1" kern="1200" dirty="0" smtClean="0">
              <a:solidFill>
                <a:schemeClr val="tx1"/>
              </a:solidFill>
              <a:latin typeface="Arial" pitchFamily="34" charset="0"/>
              <a:ea typeface="+mn-ea"/>
              <a:cs typeface="+mn-cs"/>
            </a:rPr>
            <a:t/>
          </a:r>
          <a:br>
            <a:rPr lang="de-DE" sz="900" b="0" i="1"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Geschäftliche </a:t>
          </a:r>
          <a:br>
            <a:rPr lang="de-DE" sz="800" b="0" i="0"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Tagesreisen</a:t>
          </a:r>
          <a:br>
            <a:rPr lang="de-DE" sz="800" b="0" i="0" kern="1200" dirty="0" smtClean="0">
              <a:solidFill>
                <a:schemeClr val="tx1"/>
              </a:solidFill>
              <a:latin typeface="Arial" pitchFamily="34" charset="0"/>
              <a:ea typeface="+mn-ea"/>
              <a:cs typeface="+mn-cs"/>
            </a:rPr>
          </a:br>
          <a:r>
            <a:rPr lang="de-DE" sz="900" b="0" i="1" kern="1200" dirty="0" smtClean="0">
              <a:solidFill>
                <a:schemeClr val="tx1"/>
              </a:solidFill>
              <a:latin typeface="Arial" pitchFamily="34" charset="0"/>
              <a:ea typeface="+mn-ea"/>
              <a:cs typeface="+mn-cs"/>
            </a:rPr>
            <a:t/>
          </a:r>
          <a:br>
            <a:rPr lang="de-DE" sz="900" b="0" i="1" kern="1200" dirty="0" smtClean="0">
              <a:solidFill>
                <a:schemeClr val="tx1"/>
              </a:solidFill>
              <a:latin typeface="Arial" pitchFamily="34" charset="0"/>
              <a:ea typeface="+mn-ea"/>
              <a:cs typeface="+mn-cs"/>
            </a:rPr>
          </a:br>
          <a:r>
            <a:rPr lang="de-DE" sz="900" b="1" i="0" kern="1200" dirty="0" smtClean="0">
              <a:solidFill>
                <a:schemeClr val="tx1"/>
              </a:solidFill>
              <a:latin typeface="Arial" pitchFamily="34" charset="0"/>
              <a:ea typeface="+mn-ea"/>
              <a:cs typeface="+mn-cs"/>
            </a:rPr>
            <a:t>1,6 Mio.</a:t>
          </a:r>
        </a:p>
      </dgm:t>
    </dgm:pt>
    <dgm:pt modelId="{4517747C-02F5-4AC0-93FC-0E601F3AD6CD}" type="parTrans" cxnId="{38AE3B73-49B5-4766-844E-85D0BFBC5E34}">
      <dgm:prSet/>
      <dgm:spPr>
        <a:solidFill>
          <a:srgbClr val="C6D9F1"/>
        </a:solidFill>
        <a:ln>
          <a:solidFill>
            <a:srgbClr val="0087C8"/>
          </a:solidFill>
        </a:ln>
      </dgm:spPr>
      <dgm:t>
        <a:bodyPr/>
        <a:lstStyle/>
        <a:p>
          <a:endParaRPr lang="de-DE" sz="1050">
            <a:solidFill>
              <a:schemeClr val="bg1"/>
            </a:solidFill>
          </a:endParaRPr>
        </a:p>
      </dgm:t>
    </dgm:pt>
    <dgm:pt modelId="{BF0AC59A-35D5-4D63-8200-BD70B0CCDAAB}" type="sibTrans" cxnId="{38AE3B73-49B5-4766-844E-85D0BFBC5E34}">
      <dgm:prSet/>
      <dgm:spPr/>
      <dgm:t>
        <a:bodyPr/>
        <a:lstStyle/>
        <a:p>
          <a:endParaRPr lang="de-DE" sz="1050">
            <a:solidFill>
              <a:schemeClr val="bg1"/>
            </a:solidFill>
          </a:endParaRPr>
        </a:p>
      </dgm:t>
    </dgm:pt>
    <dgm:pt modelId="{F9EF6E0A-22CF-4AF5-BACD-401A5312BAAE}">
      <dgm:prSet custT="1"/>
      <dgm:spPr>
        <a:solidFill>
          <a:srgbClr val="92D050"/>
        </a:solidFill>
        <a:ln>
          <a:noFill/>
        </a:ln>
        <a:effectLst/>
      </dgm:spPr>
      <dgm:t>
        <a:bodyPr anchor="t"/>
        <a:lstStyle/>
        <a:p>
          <a:pPr>
            <a:lnSpc>
              <a:spcPct val="100000"/>
            </a:lnSpc>
          </a:pPr>
          <a:r>
            <a:rPr lang="de-DE" sz="800" dirty="0" smtClean="0">
              <a:solidFill>
                <a:schemeClr val="tx1"/>
              </a:solidFill>
            </a:rPr>
            <a:t>Übernachtungen durch Urlaubsreisen</a:t>
          </a:r>
          <a:br>
            <a:rPr lang="de-DE" sz="800" dirty="0" smtClean="0">
              <a:solidFill>
                <a:schemeClr val="tx1"/>
              </a:solidFill>
            </a:rPr>
          </a:br>
          <a:r>
            <a:rPr lang="de-DE" sz="800" dirty="0" smtClean="0">
              <a:solidFill>
                <a:schemeClr val="tx1"/>
              </a:solidFill>
            </a:rPr>
            <a:t/>
          </a:r>
          <a:br>
            <a:rPr lang="de-DE" sz="800" dirty="0" smtClean="0">
              <a:solidFill>
                <a:schemeClr val="tx1"/>
              </a:solidFill>
            </a:rPr>
          </a:br>
          <a:r>
            <a:rPr lang="de-DE" sz="600" dirty="0" smtClean="0">
              <a:solidFill>
                <a:schemeClr val="tx1"/>
              </a:solidFill>
            </a:rPr>
            <a:t/>
          </a:r>
          <a:br>
            <a:rPr lang="de-DE" sz="600" dirty="0" smtClean="0">
              <a:solidFill>
                <a:schemeClr val="tx1"/>
              </a:solidFill>
            </a:rPr>
          </a:br>
          <a:r>
            <a:rPr lang="de-DE" sz="900" b="1" dirty="0" smtClean="0">
              <a:solidFill>
                <a:schemeClr val="tx1"/>
              </a:solidFill>
            </a:rPr>
            <a:t>6,1 Mio. </a:t>
          </a:r>
          <a:endParaRPr lang="de-DE" sz="800" b="1" dirty="0">
            <a:solidFill>
              <a:schemeClr val="tx1"/>
            </a:solidFill>
          </a:endParaRPr>
        </a:p>
      </dgm:t>
    </dgm:pt>
    <dgm:pt modelId="{7B62388B-9A9F-4100-B752-57E818AFAF1D}" type="parTrans" cxnId="{8F809E18-9CA2-49CE-85C3-A3C6D9320FE4}">
      <dgm:prSet/>
      <dgm:spPr>
        <a:solidFill>
          <a:srgbClr val="C6D9F1"/>
        </a:solidFill>
        <a:ln>
          <a:solidFill>
            <a:srgbClr val="0087C8"/>
          </a:solidFill>
        </a:ln>
      </dgm:spPr>
      <dgm:t>
        <a:bodyPr/>
        <a:lstStyle/>
        <a:p>
          <a:endParaRPr lang="de-DE" sz="1050">
            <a:solidFill>
              <a:schemeClr val="bg1"/>
            </a:solidFill>
          </a:endParaRPr>
        </a:p>
      </dgm:t>
    </dgm:pt>
    <dgm:pt modelId="{CE8527A5-C2FE-411D-B8DD-9174AA2FA6BA}" type="sibTrans" cxnId="{8F809E18-9CA2-49CE-85C3-A3C6D9320FE4}">
      <dgm:prSet/>
      <dgm:spPr/>
      <dgm:t>
        <a:bodyPr/>
        <a:lstStyle/>
        <a:p>
          <a:endParaRPr lang="de-DE" sz="1050">
            <a:solidFill>
              <a:schemeClr val="bg1"/>
            </a:solidFill>
          </a:endParaRPr>
        </a:p>
      </dgm:t>
    </dgm:pt>
    <dgm:pt modelId="{A40AF19B-9D33-4B85-A4C9-CE51EDB937B2}">
      <dgm:prSet custT="1"/>
      <dgm:spPr>
        <a:solidFill>
          <a:srgbClr val="92D050"/>
        </a:solidFill>
        <a:ln>
          <a:noFill/>
        </a:ln>
        <a:effectLst/>
      </dgm:spPr>
      <dgm:t>
        <a:bodyPr anchor="ctr"/>
        <a:lstStyle/>
        <a:p>
          <a:pPr>
            <a:lnSpc>
              <a:spcPct val="100000"/>
            </a:lnSpc>
          </a:pPr>
          <a:r>
            <a:rPr lang="de-DE" sz="800" dirty="0" smtClean="0">
              <a:solidFill>
                <a:schemeClr val="tx1"/>
              </a:solidFill>
            </a:rPr>
            <a:t>Übernachtungen durch Urlaubsreisen (1-3 ÜN)</a:t>
          </a:r>
          <a:br>
            <a:rPr lang="de-DE" sz="800" dirty="0" smtClean="0">
              <a:solidFill>
                <a:schemeClr val="tx1"/>
              </a:solidFill>
            </a:rPr>
          </a:br>
          <a:r>
            <a:rPr lang="de-DE" sz="700" dirty="0" smtClean="0">
              <a:solidFill>
                <a:schemeClr val="tx1"/>
              </a:solidFill>
            </a:rPr>
            <a:t/>
          </a:r>
          <a:br>
            <a:rPr lang="de-DE" sz="700" dirty="0" smtClean="0">
              <a:solidFill>
                <a:schemeClr val="tx1"/>
              </a:solidFill>
            </a:rPr>
          </a:br>
          <a:r>
            <a:rPr lang="de-DE" sz="900" b="1" dirty="0" smtClean="0">
              <a:solidFill>
                <a:schemeClr val="tx1"/>
              </a:solidFill>
            </a:rPr>
            <a:t>1,7 Mio. </a:t>
          </a:r>
          <a:endParaRPr lang="de-DE" sz="900" b="1" dirty="0">
            <a:solidFill>
              <a:schemeClr val="tx1"/>
            </a:solidFill>
          </a:endParaRPr>
        </a:p>
      </dgm:t>
    </dgm:pt>
    <dgm:pt modelId="{70018561-0295-460A-841D-27DEDE5622E9}" type="parTrans" cxnId="{E3D1110A-462C-455F-899E-FDA4A660D64D}">
      <dgm:prSet/>
      <dgm:spPr>
        <a:solidFill>
          <a:srgbClr val="C6D9F1"/>
        </a:solidFill>
        <a:ln>
          <a:solidFill>
            <a:srgbClr val="0087C8"/>
          </a:solidFill>
        </a:ln>
      </dgm:spPr>
      <dgm:t>
        <a:bodyPr/>
        <a:lstStyle/>
        <a:p>
          <a:endParaRPr lang="de-DE" sz="1050">
            <a:solidFill>
              <a:schemeClr val="bg1"/>
            </a:solidFill>
          </a:endParaRPr>
        </a:p>
      </dgm:t>
    </dgm:pt>
    <dgm:pt modelId="{54796DE8-ED2A-4782-BBFB-EE443B2A293C}" type="sibTrans" cxnId="{E3D1110A-462C-455F-899E-FDA4A660D64D}">
      <dgm:prSet/>
      <dgm:spPr/>
      <dgm:t>
        <a:bodyPr/>
        <a:lstStyle/>
        <a:p>
          <a:endParaRPr lang="de-DE" sz="1050">
            <a:solidFill>
              <a:schemeClr val="bg1"/>
            </a:solidFill>
          </a:endParaRPr>
        </a:p>
      </dgm:t>
    </dgm:pt>
    <dgm:pt modelId="{230A80B6-CEA7-4B8C-917D-B22D9588BC4B}">
      <dgm:prSet custT="1"/>
      <dgm:spPr>
        <a:solidFill>
          <a:srgbClr val="92D050"/>
        </a:solidFill>
        <a:ln>
          <a:noFill/>
        </a:ln>
        <a:effectLst/>
      </dgm:spPr>
      <dgm:t>
        <a:bodyPr anchor="ctr"/>
        <a:lstStyle/>
        <a:p>
          <a:pPr>
            <a:lnSpc>
              <a:spcPct val="100000"/>
            </a:lnSpc>
          </a:pPr>
          <a:r>
            <a:rPr lang="de-DE" sz="800" dirty="0" smtClean="0">
              <a:solidFill>
                <a:schemeClr val="tx1"/>
              </a:solidFill>
            </a:rPr>
            <a:t>Übernachtungen durch Urlaubsreisen (≥ 4 ÜN)</a:t>
          </a:r>
          <a:r>
            <a:rPr lang="de-DE" sz="1100" dirty="0" smtClean="0">
              <a:solidFill>
                <a:schemeClr val="tx1"/>
              </a:solidFill>
            </a:rPr>
            <a:t/>
          </a:r>
          <a:br>
            <a:rPr lang="de-DE" sz="1100" dirty="0" smtClean="0">
              <a:solidFill>
                <a:schemeClr val="tx1"/>
              </a:solidFill>
            </a:rPr>
          </a:br>
          <a:r>
            <a:rPr lang="de-DE" sz="700" dirty="0" smtClean="0">
              <a:solidFill>
                <a:schemeClr val="tx1"/>
              </a:solidFill>
            </a:rPr>
            <a:t/>
          </a:r>
          <a:br>
            <a:rPr lang="de-DE" sz="700" dirty="0" smtClean="0">
              <a:solidFill>
                <a:schemeClr val="tx1"/>
              </a:solidFill>
            </a:rPr>
          </a:br>
          <a:r>
            <a:rPr lang="de-DE" sz="900" b="1" dirty="0" smtClean="0">
              <a:solidFill>
                <a:schemeClr val="tx1"/>
              </a:solidFill>
            </a:rPr>
            <a:t>4,4 Mio. </a:t>
          </a:r>
          <a:endParaRPr lang="de-DE" sz="900" b="1" dirty="0">
            <a:solidFill>
              <a:schemeClr val="tx1"/>
            </a:solidFill>
          </a:endParaRPr>
        </a:p>
      </dgm:t>
    </dgm:pt>
    <dgm:pt modelId="{C04D22EC-C3C1-4FA6-8AE6-B438A709C87A}" type="parTrans" cxnId="{6E5B4B1E-E4B4-4C52-BD71-F451DB72B810}">
      <dgm:prSet/>
      <dgm:spPr>
        <a:solidFill>
          <a:srgbClr val="C6D9F1"/>
        </a:solidFill>
        <a:ln>
          <a:solidFill>
            <a:srgbClr val="0087C8"/>
          </a:solidFill>
        </a:ln>
      </dgm:spPr>
      <dgm:t>
        <a:bodyPr/>
        <a:lstStyle/>
        <a:p>
          <a:endParaRPr lang="de-DE" sz="1050">
            <a:solidFill>
              <a:schemeClr val="bg1"/>
            </a:solidFill>
          </a:endParaRPr>
        </a:p>
      </dgm:t>
    </dgm:pt>
    <dgm:pt modelId="{6747FF9F-8DAC-4971-837C-4EBCA8DAD76C}" type="sibTrans" cxnId="{6E5B4B1E-E4B4-4C52-BD71-F451DB72B810}">
      <dgm:prSet/>
      <dgm:spPr/>
      <dgm:t>
        <a:bodyPr/>
        <a:lstStyle/>
        <a:p>
          <a:endParaRPr lang="de-DE" sz="1050">
            <a:solidFill>
              <a:schemeClr val="bg1"/>
            </a:solidFill>
          </a:endParaRPr>
        </a:p>
      </dgm:t>
    </dgm:pt>
    <dgm:pt modelId="{9B7E9B85-AD23-4190-B61A-BECEBDC6ECC1}">
      <dgm:prSet custT="1"/>
      <dgm:spPr>
        <a:solidFill>
          <a:srgbClr val="92D050"/>
        </a:solidFill>
        <a:ln>
          <a:noFill/>
        </a:ln>
        <a:effectLst/>
      </dgm:spPr>
      <dgm:t>
        <a:bodyPr anchor="t"/>
        <a:lstStyle/>
        <a:p>
          <a:pPr>
            <a:lnSpc>
              <a:spcPct val="100000"/>
            </a:lnSpc>
          </a:pPr>
          <a:r>
            <a:rPr lang="de-DE" sz="800" dirty="0" smtClean="0">
              <a:solidFill>
                <a:schemeClr val="tx1"/>
              </a:solidFill>
            </a:rPr>
            <a:t>Übernachtungen durch Verwandten- und Bekanntenbesuche</a:t>
          </a:r>
          <a:br>
            <a:rPr lang="de-DE" sz="800" dirty="0" smtClean="0">
              <a:solidFill>
                <a:schemeClr val="tx1"/>
              </a:solidFill>
            </a:rPr>
          </a:br>
          <a:r>
            <a:rPr lang="de-DE" sz="600" b="1" dirty="0" smtClean="0">
              <a:solidFill>
                <a:schemeClr val="tx1"/>
              </a:solidFill>
            </a:rPr>
            <a:t/>
          </a:r>
          <a:br>
            <a:rPr lang="de-DE" sz="600" b="1" dirty="0" smtClean="0">
              <a:solidFill>
                <a:schemeClr val="tx1"/>
              </a:solidFill>
            </a:rPr>
          </a:br>
          <a:r>
            <a:rPr lang="de-DE" sz="900" b="1" dirty="0" smtClean="0">
              <a:solidFill>
                <a:schemeClr val="tx1"/>
              </a:solidFill>
            </a:rPr>
            <a:t>14,0 Mio. </a:t>
          </a:r>
          <a:endParaRPr lang="de-DE" sz="900" b="1" dirty="0">
            <a:solidFill>
              <a:schemeClr val="tx1"/>
            </a:solidFill>
          </a:endParaRPr>
        </a:p>
      </dgm:t>
    </dgm:pt>
    <dgm:pt modelId="{FB77EA73-0D92-42F3-A3A9-F1C3F9D05FFE}" type="parTrans" cxnId="{11F58766-BD2B-493E-B239-D1CB4F44C444}">
      <dgm:prSet/>
      <dgm:spPr>
        <a:solidFill>
          <a:srgbClr val="C6D9F1"/>
        </a:solidFill>
        <a:ln>
          <a:solidFill>
            <a:srgbClr val="0087C8"/>
          </a:solidFill>
        </a:ln>
      </dgm:spPr>
      <dgm:t>
        <a:bodyPr/>
        <a:lstStyle/>
        <a:p>
          <a:endParaRPr lang="de-DE"/>
        </a:p>
      </dgm:t>
    </dgm:pt>
    <dgm:pt modelId="{D946FB47-2DE6-4CD7-B469-457541FF50D6}" type="sibTrans" cxnId="{11F58766-BD2B-493E-B239-D1CB4F44C444}">
      <dgm:prSet/>
      <dgm:spPr/>
      <dgm:t>
        <a:bodyPr/>
        <a:lstStyle/>
        <a:p>
          <a:endParaRPr lang="de-DE"/>
        </a:p>
      </dgm:t>
    </dgm:pt>
    <dgm:pt modelId="{FCC0E62A-3F5A-4C97-BC0E-1BB4936F085D}">
      <dgm:prSet/>
      <dgm:spPr>
        <a:solidFill>
          <a:srgbClr val="C6D9F1"/>
        </a:solidFill>
        <a:ln>
          <a:noFill/>
        </a:ln>
      </dgm:spPr>
      <dgm:t>
        <a:bodyPr/>
        <a:lstStyle/>
        <a:p>
          <a:endParaRPr lang="de-DE"/>
        </a:p>
      </dgm:t>
    </dgm:pt>
    <dgm:pt modelId="{76CF7AF5-6002-447D-A240-32286AA723C0}" type="parTrans" cxnId="{2CCB6634-82AE-430B-8AF6-152D1BBF7BC9}">
      <dgm:prSet/>
      <dgm:spPr>
        <a:solidFill>
          <a:srgbClr val="C6D9F1"/>
        </a:solidFill>
        <a:ln>
          <a:solidFill>
            <a:srgbClr val="0087C8"/>
          </a:solidFill>
        </a:ln>
      </dgm:spPr>
      <dgm:t>
        <a:bodyPr/>
        <a:lstStyle/>
        <a:p>
          <a:endParaRPr lang="de-DE"/>
        </a:p>
      </dgm:t>
    </dgm:pt>
    <dgm:pt modelId="{8DF7CF46-BB1A-42A3-A791-E0EAD304875E}" type="sibTrans" cxnId="{2CCB6634-82AE-430B-8AF6-152D1BBF7BC9}">
      <dgm:prSet/>
      <dgm:spPr/>
      <dgm:t>
        <a:bodyPr/>
        <a:lstStyle/>
        <a:p>
          <a:endParaRPr lang="de-DE"/>
        </a:p>
      </dgm:t>
    </dgm:pt>
    <dgm:pt modelId="{9CE79B4A-428E-4D43-A208-46DBD2ADED53}" type="pres">
      <dgm:prSet presAssocID="{E9BFF7EE-5118-4498-8720-9B0F8B6BCE57}" presName="mainComposite" presStyleCnt="0">
        <dgm:presLayoutVars>
          <dgm:chPref val="1"/>
          <dgm:dir/>
          <dgm:animOne val="branch"/>
          <dgm:animLvl val="lvl"/>
          <dgm:resizeHandles val="exact"/>
        </dgm:presLayoutVars>
      </dgm:prSet>
      <dgm:spPr/>
      <dgm:t>
        <a:bodyPr/>
        <a:lstStyle/>
        <a:p>
          <a:endParaRPr lang="de-DE"/>
        </a:p>
      </dgm:t>
    </dgm:pt>
    <dgm:pt modelId="{884CDCC8-0721-436C-8A3C-D56101A13C13}" type="pres">
      <dgm:prSet presAssocID="{E9BFF7EE-5118-4498-8720-9B0F8B6BCE57}" presName="hierFlow" presStyleCnt="0"/>
      <dgm:spPr/>
      <dgm:t>
        <a:bodyPr/>
        <a:lstStyle/>
        <a:p>
          <a:endParaRPr lang="de-DE"/>
        </a:p>
      </dgm:t>
    </dgm:pt>
    <dgm:pt modelId="{4EEA3063-B330-4059-8F8B-63140E5743F1}" type="pres">
      <dgm:prSet presAssocID="{E9BFF7EE-5118-4498-8720-9B0F8B6BCE57}" presName="hierChild1" presStyleCnt="0">
        <dgm:presLayoutVars>
          <dgm:chPref val="1"/>
          <dgm:animOne val="branch"/>
          <dgm:animLvl val="lvl"/>
        </dgm:presLayoutVars>
      </dgm:prSet>
      <dgm:spPr/>
      <dgm:t>
        <a:bodyPr/>
        <a:lstStyle/>
        <a:p>
          <a:endParaRPr lang="de-DE"/>
        </a:p>
      </dgm:t>
    </dgm:pt>
    <dgm:pt modelId="{09ECF437-2DD7-4885-AE62-0E5F0885BF69}" type="pres">
      <dgm:prSet presAssocID="{5BFE0B13-A969-495A-9BFB-3CA1726B13A1}" presName="Name14" presStyleCnt="0"/>
      <dgm:spPr/>
      <dgm:t>
        <a:bodyPr/>
        <a:lstStyle/>
        <a:p>
          <a:endParaRPr lang="de-DE"/>
        </a:p>
      </dgm:t>
    </dgm:pt>
    <dgm:pt modelId="{1E8739F6-80FA-4AB9-BD6C-2512738DC1DC}" type="pres">
      <dgm:prSet presAssocID="{5BFE0B13-A969-495A-9BFB-3CA1726B13A1}" presName="level1Shape" presStyleLbl="node0" presStyleIdx="0" presStyleCnt="1" custScaleX="320816" custScaleY="139607">
        <dgm:presLayoutVars>
          <dgm:chPref val="3"/>
        </dgm:presLayoutVars>
      </dgm:prSet>
      <dgm:spPr>
        <a:prstGeom prst="rect">
          <a:avLst/>
        </a:prstGeom>
      </dgm:spPr>
      <dgm:t>
        <a:bodyPr/>
        <a:lstStyle/>
        <a:p>
          <a:endParaRPr lang="de-DE"/>
        </a:p>
      </dgm:t>
    </dgm:pt>
    <dgm:pt modelId="{26B295FF-BED4-4C26-91A7-C9FE30B236FA}" type="pres">
      <dgm:prSet presAssocID="{5BFE0B13-A969-495A-9BFB-3CA1726B13A1}" presName="hierChild2" presStyleCnt="0"/>
      <dgm:spPr/>
      <dgm:t>
        <a:bodyPr/>
        <a:lstStyle/>
        <a:p>
          <a:endParaRPr lang="de-DE"/>
        </a:p>
      </dgm:t>
    </dgm:pt>
    <dgm:pt modelId="{FA863840-7D4F-47D8-8D20-B6EB1DCED0B8}" type="pres">
      <dgm:prSet presAssocID="{70B09C3F-BB3E-469B-A210-117F24D9B73F}" presName="Name19" presStyleLbl="parChTrans1D2" presStyleIdx="0" presStyleCnt="2"/>
      <dgm:spPr/>
      <dgm:t>
        <a:bodyPr/>
        <a:lstStyle/>
        <a:p>
          <a:endParaRPr lang="de-DE"/>
        </a:p>
      </dgm:t>
    </dgm:pt>
    <dgm:pt modelId="{82AC91EF-A0BB-4C03-A764-7F715B223970}" type="pres">
      <dgm:prSet presAssocID="{A21B7681-B26B-4371-97F1-E03B88A91CF4}" presName="Name21" presStyleCnt="0"/>
      <dgm:spPr/>
      <dgm:t>
        <a:bodyPr/>
        <a:lstStyle/>
        <a:p>
          <a:endParaRPr lang="de-DE"/>
        </a:p>
      </dgm:t>
    </dgm:pt>
    <dgm:pt modelId="{DB2645DB-5344-4A69-A5E5-F7404861BC34}" type="pres">
      <dgm:prSet presAssocID="{A21B7681-B26B-4371-97F1-E03B88A91CF4}" presName="level2Shape" presStyleLbl="node2" presStyleIdx="0" presStyleCnt="2" custScaleX="184906" custScaleY="135397"/>
      <dgm:spPr>
        <a:prstGeom prst="rect">
          <a:avLst/>
        </a:prstGeom>
      </dgm:spPr>
      <dgm:t>
        <a:bodyPr/>
        <a:lstStyle/>
        <a:p>
          <a:endParaRPr lang="de-DE"/>
        </a:p>
      </dgm:t>
    </dgm:pt>
    <dgm:pt modelId="{4BB6B1C4-B66E-4FFF-8278-4C563AF63820}" type="pres">
      <dgm:prSet presAssocID="{A21B7681-B26B-4371-97F1-E03B88A91CF4}" presName="hierChild3" presStyleCnt="0"/>
      <dgm:spPr/>
      <dgm:t>
        <a:bodyPr/>
        <a:lstStyle/>
        <a:p>
          <a:endParaRPr lang="de-DE"/>
        </a:p>
      </dgm:t>
    </dgm:pt>
    <dgm:pt modelId="{ADA8C8D2-2243-4BB1-99D1-49D5CC662F43}" type="pres">
      <dgm:prSet presAssocID="{470E2DCA-B761-4C9D-85DF-99742EF9A5E9}" presName="Name19" presStyleLbl="parChTrans1D3" presStyleIdx="0" presStyleCnt="4"/>
      <dgm:spPr/>
      <dgm:t>
        <a:bodyPr/>
        <a:lstStyle/>
        <a:p>
          <a:endParaRPr lang="de-DE"/>
        </a:p>
      </dgm:t>
    </dgm:pt>
    <dgm:pt modelId="{5421CBFF-E51F-476E-AEE4-B828BD858CEC}" type="pres">
      <dgm:prSet presAssocID="{42F48155-20D4-4804-9E88-E17C43C8DD0C}" presName="Name21" presStyleCnt="0"/>
      <dgm:spPr/>
      <dgm:t>
        <a:bodyPr/>
        <a:lstStyle/>
        <a:p>
          <a:endParaRPr lang="de-DE"/>
        </a:p>
      </dgm:t>
    </dgm:pt>
    <dgm:pt modelId="{EAFEC3F3-EB57-4BC0-AEF9-D98FF784717E}" type="pres">
      <dgm:prSet presAssocID="{42F48155-20D4-4804-9E88-E17C43C8DD0C}" presName="level2Shape" presStyleLbl="node3" presStyleIdx="0" presStyleCnt="4" custScaleX="160014" custScaleY="135397"/>
      <dgm:spPr>
        <a:prstGeom prst="rect">
          <a:avLst/>
        </a:prstGeom>
      </dgm:spPr>
      <dgm:t>
        <a:bodyPr/>
        <a:lstStyle/>
        <a:p>
          <a:endParaRPr lang="de-DE"/>
        </a:p>
      </dgm:t>
    </dgm:pt>
    <dgm:pt modelId="{9F6DEC5A-0C8B-4102-B2C9-249A801B36FD}" type="pres">
      <dgm:prSet presAssocID="{42F48155-20D4-4804-9E88-E17C43C8DD0C}" presName="hierChild3" presStyleCnt="0"/>
      <dgm:spPr/>
      <dgm:t>
        <a:bodyPr/>
        <a:lstStyle/>
        <a:p>
          <a:endParaRPr lang="de-DE"/>
        </a:p>
      </dgm:t>
    </dgm:pt>
    <dgm:pt modelId="{9AA565BA-C12D-4CD9-97F3-59E6F2FE584D}" type="pres">
      <dgm:prSet presAssocID="{7B62388B-9A9F-4100-B752-57E818AFAF1D}" presName="Name19" presStyleLbl="parChTrans1D4" presStyleIdx="0" presStyleCnt="5"/>
      <dgm:spPr/>
      <dgm:t>
        <a:bodyPr/>
        <a:lstStyle/>
        <a:p>
          <a:endParaRPr lang="de-DE"/>
        </a:p>
      </dgm:t>
    </dgm:pt>
    <dgm:pt modelId="{66341951-14EC-4B70-8817-4A370059E7D7}" type="pres">
      <dgm:prSet presAssocID="{F9EF6E0A-22CF-4AF5-BACD-401A5312BAAE}" presName="Name21" presStyleCnt="0"/>
      <dgm:spPr/>
      <dgm:t>
        <a:bodyPr/>
        <a:lstStyle/>
        <a:p>
          <a:endParaRPr lang="de-DE"/>
        </a:p>
      </dgm:t>
    </dgm:pt>
    <dgm:pt modelId="{BB0C230F-9EC4-4E36-9DEC-0090CBBD996E}" type="pres">
      <dgm:prSet presAssocID="{F9EF6E0A-22CF-4AF5-BACD-401A5312BAAE}" presName="level2Shape" presStyleLbl="node4" presStyleIdx="0" presStyleCnt="5" custScaleX="160762" custScaleY="135341" custLinFactNeighborX="-24323"/>
      <dgm:spPr>
        <a:prstGeom prst="rect">
          <a:avLst/>
        </a:prstGeom>
      </dgm:spPr>
      <dgm:t>
        <a:bodyPr/>
        <a:lstStyle/>
        <a:p>
          <a:endParaRPr lang="de-DE"/>
        </a:p>
      </dgm:t>
    </dgm:pt>
    <dgm:pt modelId="{7BC385F9-F6AB-45D5-8A23-0E6789E7B09F}" type="pres">
      <dgm:prSet presAssocID="{F9EF6E0A-22CF-4AF5-BACD-401A5312BAAE}" presName="hierChild3" presStyleCnt="0"/>
      <dgm:spPr/>
      <dgm:t>
        <a:bodyPr/>
        <a:lstStyle/>
        <a:p>
          <a:endParaRPr lang="de-DE"/>
        </a:p>
      </dgm:t>
    </dgm:pt>
    <dgm:pt modelId="{F6C69A24-1FAB-4C41-97C9-68AB79CEA947}" type="pres">
      <dgm:prSet presAssocID="{70018561-0295-460A-841D-27DEDE5622E9}" presName="Name19" presStyleLbl="parChTrans1D4" presStyleIdx="1" presStyleCnt="5"/>
      <dgm:spPr/>
      <dgm:t>
        <a:bodyPr/>
        <a:lstStyle/>
        <a:p>
          <a:endParaRPr lang="de-DE"/>
        </a:p>
      </dgm:t>
    </dgm:pt>
    <dgm:pt modelId="{2CC80112-99A4-450A-B5E4-D88E4F355663}" type="pres">
      <dgm:prSet presAssocID="{A40AF19B-9D33-4B85-A4C9-CE51EDB937B2}" presName="Name21" presStyleCnt="0"/>
      <dgm:spPr/>
      <dgm:t>
        <a:bodyPr/>
        <a:lstStyle/>
        <a:p>
          <a:endParaRPr lang="de-DE"/>
        </a:p>
      </dgm:t>
    </dgm:pt>
    <dgm:pt modelId="{5C732962-B7C8-4F51-AEA2-6887667571CC}" type="pres">
      <dgm:prSet presAssocID="{A40AF19B-9D33-4B85-A4C9-CE51EDB937B2}" presName="level2Shape" presStyleLbl="node4" presStyleIdx="1" presStyleCnt="5" custScaleX="160014" custScaleY="135397" custLinFactNeighborX="-31975"/>
      <dgm:spPr>
        <a:prstGeom prst="rect">
          <a:avLst/>
        </a:prstGeom>
      </dgm:spPr>
      <dgm:t>
        <a:bodyPr/>
        <a:lstStyle/>
        <a:p>
          <a:endParaRPr lang="de-DE"/>
        </a:p>
      </dgm:t>
    </dgm:pt>
    <dgm:pt modelId="{96D425A1-E029-4723-A66F-0CAAD671DA26}" type="pres">
      <dgm:prSet presAssocID="{A40AF19B-9D33-4B85-A4C9-CE51EDB937B2}" presName="hierChild3" presStyleCnt="0"/>
      <dgm:spPr/>
      <dgm:t>
        <a:bodyPr/>
        <a:lstStyle/>
        <a:p>
          <a:endParaRPr lang="de-DE"/>
        </a:p>
      </dgm:t>
    </dgm:pt>
    <dgm:pt modelId="{DBDB79D5-BD15-4727-BD36-9FC743BD9AA7}" type="pres">
      <dgm:prSet presAssocID="{C04D22EC-C3C1-4FA6-8AE6-B438A709C87A}" presName="Name19" presStyleLbl="parChTrans1D4" presStyleIdx="2" presStyleCnt="5"/>
      <dgm:spPr/>
      <dgm:t>
        <a:bodyPr/>
        <a:lstStyle/>
        <a:p>
          <a:endParaRPr lang="de-DE"/>
        </a:p>
      </dgm:t>
    </dgm:pt>
    <dgm:pt modelId="{EDD7A895-B75E-4178-AAD7-A52C6F667276}" type="pres">
      <dgm:prSet presAssocID="{230A80B6-CEA7-4B8C-917D-B22D9588BC4B}" presName="Name21" presStyleCnt="0"/>
      <dgm:spPr/>
      <dgm:t>
        <a:bodyPr/>
        <a:lstStyle/>
        <a:p>
          <a:endParaRPr lang="de-DE"/>
        </a:p>
      </dgm:t>
    </dgm:pt>
    <dgm:pt modelId="{8A1BC79C-A236-44FB-BCD8-74880263A6C4}" type="pres">
      <dgm:prSet presAssocID="{230A80B6-CEA7-4B8C-917D-B22D9588BC4B}" presName="level2Shape" presStyleLbl="node4" presStyleIdx="2" presStyleCnt="5" custScaleX="160014" custScaleY="135397" custLinFactNeighborX="-20464"/>
      <dgm:spPr>
        <a:prstGeom prst="rect">
          <a:avLst/>
        </a:prstGeom>
      </dgm:spPr>
      <dgm:t>
        <a:bodyPr/>
        <a:lstStyle/>
        <a:p>
          <a:endParaRPr lang="de-DE"/>
        </a:p>
      </dgm:t>
    </dgm:pt>
    <dgm:pt modelId="{96D57FBA-1008-4B4F-ABF0-E0A4D7755917}" type="pres">
      <dgm:prSet presAssocID="{230A80B6-CEA7-4B8C-917D-B22D9588BC4B}" presName="hierChild3" presStyleCnt="0"/>
      <dgm:spPr/>
      <dgm:t>
        <a:bodyPr/>
        <a:lstStyle/>
        <a:p>
          <a:endParaRPr lang="de-DE"/>
        </a:p>
      </dgm:t>
    </dgm:pt>
    <dgm:pt modelId="{A9D65DEF-135B-46D4-8DC9-0A97DBBE0C62}" type="pres">
      <dgm:prSet presAssocID="{FB77EA73-0D92-42F3-A3A9-F1C3F9D05FFE}" presName="Name19" presStyleLbl="parChTrans1D4" presStyleIdx="3" presStyleCnt="5"/>
      <dgm:spPr/>
      <dgm:t>
        <a:bodyPr/>
        <a:lstStyle/>
        <a:p>
          <a:endParaRPr lang="de-DE"/>
        </a:p>
      </dgm:t>
    </dgm:pt>
    <dgm:pt modelId="{E0CCF7A4-47DF-4585-95C5-1E5DCE764EB5}" type="pres">
      <dgm:prSet presAssocID="{9B7E9B85-AD23-4190-B61A-BECEBDC6ECC1}" presName="Name21" presStyleCnt="0"/>
      <dgm:spPr/>
    </dgm:pt>
    <dgm:pt modelId="{73EAB09A-15B1-42D0-923D-74894E789E93}" type="pres">
      <dgm:prSet presAssocID="{9B7E9B85-AD23-4190-B61A-BECEBDC6ECC1}" presName="level2Shape" presStyleLbl="node4" presStyleIdx="3" presStyleCnt="5" custScaleX="160762" custScaleY="135341" custLinFactNeighborX="-19944"/>
      <dgm:spPr>
        <a:prstGeom prst="rect">
          <a:avLst/>
        </a:prstGeom>
      </dgm:spPr>
      <dgm:t>
        <a:bodyPr/>
        <a:lstStyle/>
        <a:p>
          <a:endParaRPr lang="de-DE"/>
        </a:p>
      </dgm:t>
    </dgm:pt>
    <dgm:pt modelId="{A84B678C-DE27-4053-8BE1-80DC8101F3D3}" type="pres">
      <dgm:prSet presAssocID="{9B7E9B85-AD23-4190-B61A-BECEBDC6ECC1}" presName="hierChild3" presStyleCnt="0"/>
      <dgm:spPr/>
    </dgm:pt>
    <dgm:pt modelId="{0E0216E4-19C8-49BE-8438-40C45C41CA84}" type="pres">
      <dgm:prSet presAssocID="{76CF7AF5-6002-447D-A240-32286AA723C0}" presName="Name19" presStyleLbl="parChTrans1D4" presStyleIdx="4" presStyleCnt="5"/>
      <dgm:spPr/>
      <dgm:t>
        <a:bodyPr/>
        <a:lstStyle/>
        <a:p>
          <a:endParaRPr lang="de-DE"/>
        </a:p>
      </dgm:t>
    </dgm:pt>
    <dgm:pt modelId="{2468AD38-89A4-40C2-ACE9-D7CF74E59931}" type="pres">
      <dgm:prSet presAssocID="{FCC0E62A-3F5A-4C97-BC0E-1BB4936F085D}" presName="Name21" presStyleCnt="0"/>
      <dgm:spPr/>
    </dgm:pt>
    <dgm:pt modelId="{9958DF9B-B5AC-4828-80D4-E72631718D43}" type="pres">
      <dgm:prSet presAssocID="{FCC0E62A-3F5A-4C97-BC0E-1BB4936F085D}" presName="level2Shape" presStyleLbl="node4" presStyleIdx="4" presStyleCnt="5" custScaleX="120090" custScaleY="111515"/>
      <dgm:spPr/>
      <dgm:t>
        <a:bodyPr/>
        <a:lstStyle/>
        <a:p>
          <a:endParaRPr lang="de-DE"/>
        </a:p>
      </dgm:t>
    </dgm:pt>
    <dgm:pt modelId="{CDEDDA3D-856C-4AE9-A7F8-E0EF15CCFF7F}" type="pres">
      <dgm:prSet presAssocID="{FCC0E62A-3F5A-4C97-BC0E-1BB4936F085D}" presName="hierChild3" presStyleCnt="0"/>
      <dgm:spPr/>
    </dgm:pt>
    <dgm:pt modelId="{A5CE36BD-3FD1-4E64-9CB1-085C6E10F106}" type="pres">
      <dgm:prSet presAssocID="{24F20FE1-4F2F-4C02-BBA5-EDDF74530851}" presName="Name19" presStyleLbl="parChTrans1D3" presStyleIdx="1" presStyleCnt="4"/>
      <dgm:spPr/>
      <dgm:t>
        <a:bodyPr/>
        <a:lstStyle/>
        <a:p>
          <a:endParaRPr lang="de-DE"/>
        </a:p>
      </dgm:t>
    </dgm:pt>
    <dgm:pt modelId="{AF638D42-9B6C-4D14-869C-064C8B7B42BC}" type="pres">
      <dgm:prSet presAssocID="{BF8EA1F8-D444-43A7-9375-5847D9D3A867}" presName="Name21" presStyleCnt="0"/>
      <dgm:spPr/>
      <dgm:t>
        <a:bodyPr/>
        <a:lstStyle/>
        <a:p>
          <a:endParaRPr lang="de-DE"/>
        </a:p>
      </dgm:t>
    </dgm:pt>
    <dgm:pt modelId="{33D3D184-8AF4-4383-8B7C-D00D0186288B}" type="pres">
      <dgm:prSet presAssocID="{BF8EA1F8-D444-43A7-9375-5847D9D3A867}" presName="level2Shape" presStyleLbl="node3" presStyleIdx="1" presStyleCnt="4" custScaleX="160014" custScaleY="135397"/>
      <dgm:spPr>
        <a:prstGeom prst="rect">
          <a:avLst/>
        </a:prstGeom>
      </dgm:spPr>
      <dgm:t>
        <a:bodyPr/>
        <a:lstStyle/>
        <a:p>
          <a:endParaRPr lang="de-DE"/>
        </a:p>
      </dgm:t>
    </dgm:pt>
    <dgm:pt modelId="{D1A0AF05-68CC-48BD-82A3-2F0A60E27A09}" type="pres">
      <dgm:prSet presAssocID="{BF8EA1F8-D444-43A7-9375-5847D9D3A867}" presName="hierChild3" presStyleCnt="0"/>
      <dgm:spPr/>
      <dgm:t>
        <a:bodyPr/>
        <a:lstStyle/>
        <a:p>
          <a:endParaRPr lang="de-DE"/>
        </a:p>
      </dgm:t>
    </dgm:pt>
    <dgm:pt modelId="{0AEFCF07-2BD8-41FF-B472-002DF263B32E}" type="pres">
      <dgm:prSet presAssocID="{EF518C42-615F-4993-BDA5-9BF1FFD22E34}" presName="Name19" presStyleLbl="parChTrans1D2" presStyleIdx="1" presStyleCnt="2"/>
      <dgm:spPr/>
      <dgm:t>
        <a:bodyPr/>
        <a:lstStyle/>
        <a:p>
          <a:endParaRPr lang="de-DE"/>
        </a:p>
      </dgm:t>
    </dgm:pt>
    <dgm:pt modelId="{9859FF51-4A2D-45C1-86D5-48DBA18E3B2D}" type="pres">
      <dgm:prSet presAssocID="{DE445FEE-DE84-4AE1-98ED-9B4FADD26703}" presName="Name21" presStyleCnt="0"/>
      <dgm:spPr/>
      <dgm:t>
        <a:bodyPr/>
        <a:lstStyle/>
        <a:p>
          <a:endParaRPr lang="de-DE"/>
        </a:p>
      </dgm:t>
    </dgm:pt>
    <dgm:pt modelId="{2075DD3D-7834-471F-A35C-271EC4DAC06C}" type="pres">
      <dgm:prSet presAssocID="{DE445FEE-DE84-4AE1-98ED-9B4FADD26703}" presName="level2Shape" presStyleLbl="node2" presStyleIdx="1" presStyleCnt="2" custScaleX="184906" custScaleY="135397"/>
      <dgm:spPr>
        <a:prstGeom prst="rect">
          <a:avLst/>
        </a:prstGeom>
      </dgm:spPr>
      <dgm:t>
        <a:bodyPr/>
        <a:lstStyle/>
        <a:p>
          <a:endParaRPr lang="de-DE"/>
        </a:p>
      </dgm:t>
    </dgm:pt>
    <dgm:pt modelId="{C15505EB-4E0C-4979-A996-7C43149A183C}" type="pres">
      <dgm:prSet presAssocID="{DE445FEE-DE84-4AE1-98ED-9B4FADD26703}" presName="hierChild3" presStyleCnt="0"/>
      <dgm:spPr/>
      <dgm:t>
        <a:bodyPr/>
        <a:lstStyle/>
        <a:p>
          <a:endParaRPr lang="de-DE"/>
        </a:p>
      </dgm:t>
    </dgm:pt>
    <dgm:pt modelId="{86E18921-E852-40E2-856E-E220785C4181}" type="pres">
      <dgm:prSet presAssocID="{37326D7D-442F-472C-B35E-BB13EA09E01B}" presName="Name19" presStyleLbl="parChTrans1D3" presStyleIdx="2" presStyleCnt="4"/>
      <dgm:spPr/>
      <dgm:t>
        <a:bodyPr/>
        <a:lstStyle/>
        <a:p>
          <a:endParaRPr lang="de-DE"/>
        </a:p>
      </dgm:t>
    </dgm:pt>
    <dgm:pt modelId="{BB57B87E-6D97-417C-99B1-0F53DCBE7973}" type="pres">
      <dgm:prSet presAssocID="{5EA02C67-2130-4FED-BBE4-585FED1B641D}" presName="Name21" presStyleCnt="0"/>
      <dgm:spPr/>
      <dgm:t>
        <a:bodyPr/>
        <a:lstStyle/>
        <a:p>
          <a:endParaRPr lang="de-DE"/>
        </a:p>
      </dgm:t>
    </dgm:pt>
    <dgm:pt modelId="{AE7DF54A-7DB4-48E7-9036-C08D7605CB5D}" type="pres">
      <dgm:prSet presAssocID="{5EA02C67-2130-4FED-BBE4-585FED1B641D}" presName="level2Shape" presStyleLbl="node3" presStyleIdx="2" presStyleCnt="4" custScaleX="160014" custScaleY="135397"/>
      <dgm:spPr>
        <a:prstGeom prst="rect">
          <a:avLst/>
        </a:prstGeom>
      </dgm:spPr>
      <dgm:t>
        <a:bodyPr/>
        <a:lstStyle/>
        <a:p>
          <a:endParaRPr lang="de-DE"/>
        </a:p>
      </dgm:t>
    </dgm:pt>
    <dgm:pt modelId="{DAD1C684-23D9-415C-9D05-40A73421C2C2}" type="pres">
      <dgm:prSet presAssocID="{5EA02C67-2130-4FED-BBE4-585FED1B641D}" presName="hierChild3" presStyleCnt="0"/>
      <dgm:spPr/>
      <dgm:t>
        <a:bodyPr/>
        <a:lstStyle/>
        <a:p>
          <a:endParaRPr lang="de-DE"/>
        </a:p>
      </dgm:t>
    </dgm:pt>
    <dgm:pt modelId="{E516307B-1DE9-4A35-9801-EB71F99FE827}" type="pres">
      <dgm:prSet presAssocID="{4517747C-02F5-4AC0-93FC-0E601F3AD6CD}" presName="Name19" presStyleLbl="parChTrans1D3" presStyleIdx="3" presStyleCnt="4"/>
      <dgm:spPr/>
      <dgm:t>
        <a:bodyPr/>
        <a:lstStyle/>
        <a:p>
          <a:endParaRPr lang="de-DE"/>
        </a:p>
      </dgm:t>
    </dgm:pt>
    <dgm:pt modelId="{94FD110E-A07A-4F49-8FCA-C9967CDD9952}" type="pres">
      <dgm:prSet presAssocID="{81635E9D-1344-43A1-BB01-6A839F551D1E}" presName="Name21" presStyleCnt="0"/>
      <dgm:spPr/>
      <dgm:t>
        <a:bodyPr/>
        <a:lstStyle/>
        <a:p>
          <a:endParaRPr lang="de-DE"/>
        </a:p>
      </dgm:t>
    </dgm:pt>
    <dgm:pt modelId="{3693693D-4A32-48DF-AD49-489C6D30C98E}" type="pres">
      <dgm:prSet presAssocID="{81635E9D-1344-43A1-BB01-6A839F551D1E}" presName="level2Shape" presStyleLbl="node3" presStyleIdx="3" presStyleCnt="4" custScaleX="160014" custScaleY="135397"/>
      <dgm:spPr>
        <a:prstGeom prst="rect">
          <a:avLst/>
        </a:prstGeom>
      </dgm:spPr>
      <dgm:t>
        <a:bodyPr/>
        <a:lstStyle/>
        <a:p>
          <a:endParaRPr lang="de-DE"/>
        </a:p>
      </dgm:t>
    </dgm:pt>
    <dgm:pt modelId="{50F215B8-CE13-4D2E-83C5-D6C03198ADDA}" type="pres">
      <dgm:prSet presAssocID="{81635E9D-1344-43A1-BB01-6A839F551D1E}" presName="hierChild3" presStyleCnt="0"/>
      <dgm:spPr/>
      <dgm:t>
        <a:bodyPr/>
        <a:lstStyle/>
        <a:p>
          <a:endParaRPr lang="de-DE"/>
        </a:p>
      </dgm:t>
    </dgm:pt>
    <dgm:pt modelId="{F245107D-0F01-4BD1-AF4D-EC92CFAF6269}" type="pres">
      <dgm:prSet presAssocID="{E9BFF7EE-5118-4498-8720-9B0F8B6BCE57}" presName="bgShapesFlow" presStyleCnt="0"/>
      <dgm:spPr/>
      <dgm:t>
        <a:bodyPr/>
        <a:lstStyle/>
        <a:p>
          <a:endParaRPr lang="de-DE"/>
        </a:p>
      </dgm:t>
    </dgm:pt>
  </dgm:ptLst>
  <dgm:cxnLst>
    <dgm:cxn modelId="{69EB0259-3496-4D56-8F17-C3A1C0816F77}" type="presOf" srcId="{76CF7AF5-6002-447D-A240-32286AA723C0}" destId="{0E0216E4-19C8-49BE-8438-40C45C41CA84}" srcOrd="0" destOrd="0" presId="urn:microsoft.com/office/officeart/2005/8/layout/hierarchy6"/>
    <dgm:cxn modelId="{344F3F35-9B96-4B74-9618-F871DA0DBDCB}" type="presOf" srcId="{A40AF19B-9D33-4B85-A4C9-CE51EDB937B2}" destId="{5C732962-B7C8-4F51-AEA2-6887667571CC}" srcOrd="0" destOrd="0" presId="urn:microsoft.com/office/officeart/2005/8/layout/hierarchy6"/>
    <dgm:cxn modelId="{11F58766-BD2B-493E-B239-D1CB4F44C444}" srcId="{42F48155-20D4-4804-9E88-E17C43C8DD0C}" destId="{9B7E9B85-AD23-4190-B61A-BECEBDC6ECC1}" srcOrd="1" destOrd="0" parTransId="{FB77EA73-0D92-42F3-A3A9-F1C3F9D05FFE}" sibTransId="{D946FB47-2DE6-4CD7-B469-457541FF50D6}"/>
    <dgm:cxn modelId="{30A8CCAB-B847-45AB-84DB-7DD8E53FBFAD}" type="presOf" srcId="{81635E9D-1344-43A1-BB01-6A839F551D1E}" destId="{3693693D-4A32-48DF-AD49-489C6D30C98E}" srcOrd="0" destOrd="0" presId="urn:microsoft.com/office/officeart/2005/8/layout/hierarchy6"/>
    <dgm:cxn modelId="{C06AC306-A45C-4178-AC84-E1268B302B1D}" srcId="{DE445FEE-DE84-4AE1-98ED-9B4FADD26703}" destId="{5EA02C67-2130-4FED-BBE4-585FED1B641D}" srcOrd="0" destOrd="0" parTransId="{37326D7D-442F-472C-B35E-BB13EA09E01B}" sibTransId="{61589A02-E884-4FDB-9C76-34607EDDCCA9}"/>
    <dgm:cxn modelId="{8A597077-FD96-402E-842A-7C2D43C30B28}" srcId="{5BFE0B13-A969-495A-9BFB-3CA1726B13A1}" destId="{DE445FEE-DE84-4AE1-98ED-9B4FADD26703}" srcOrd="1" destOrd="0" parTransId="{EF518C42-615F-4993-BDA5-9BF1FFD22E34}" sibTransId="{231E994C-BDE5-4EE8-9F1F-19C2CDF6E721}"/>
    <dgm:cxn modelId="{6E5B4B1E-E4B4-4C52-BD71-F451DB72B810}" srcId="{F9EF6E0A-22CF-4AF5-BACD-401A5312BAAE}" destId="{230A80B6-CEA7-4B8C-917D-B22D9588BC4B}" srcOrd="1" destOrd="0" parTransId="{C04D22EC-C3C1-4FA6-8AE6-B438A709C87A}" sibTransId="{6747FF9F-8DAC-4971-837C-4EBCA8DAD76C}"/>
    <dgm:cxn modelId="{936018B2-1FFD-4672-9208-36D5B52D574E}" type="presOf" srcId="{37326D7D-442F-472C-B35E-BB13EA09E01B}" destId="{86E18921-E852-40E2-856E-E220785C4181}" srcOrd="0" destOrd="0" presId="urn:microsoft.com/office/officeart/2005/8/layout/hierarchy6"/>
    <dgm:cxn modelId="{8172F3FD-E5E4-43A5-AAF5-AA28D34C3CFE}" type="presOf" srcId="{42F48155-20D4-4804-9E88-E17C43C8DD0C}" destId="{EAFEC3F3-EB57-4BC0-AEF9-D98FF784717E}" srcOrd="0" destOrd="0" presId="urn:microsoft.com/office/officeart/2005/8/layout/hierarchy6"/>
    <dgm:cxn modelId="{8F809E18-9CA2-49CE-85C3-A3C6D9320FE4}" srcId="{42F48155-20D4-4804-9E88-E17C43C8DD0C}" destId="{F9EF6E0A-22CF-4AF5-BACD-401A5312BAAE}" srcOrd="0" destOrd="0" parTransId="{7B62388B-9A9F-4100-B752-57E818AFAF1D}" sibTransId="{CE8527A5-C2FE-411D-B8DD-9174AA2FA6BA}"/>
    <dgm:cxn modelId="{13F3BBD2-6813-4719-8F08-96A87AC1ADED}" type="presOf" srcId="{24F20FE1-4F2F-4C02-BBA5-EDDF74530851}" destId="{A5CE36BD-3FD1-4E64-9CB1-085C6E10F106}" srcOrd="0" destOrd="0" presId="urn:microsoft.com/office/officeart/2005/8/layout/hierarchy6"/>
    <dgm:cxn modelId="{2CCB6634-82AE-430B-8AF6-152D1BBF7BC9}" srcId="{42F48155-20D4-4804-9E88-E17C43C8DD0C}" destId="{FCC0E62A-3F5A-4C97-BC0E-1BB4936F085D}" srcOrd="2" destOrd="0" parTransId="{76CF7AF5-6002-447D-A240-32286AA723C0}" sibTransId="{8DF7CF46-BB1A-42A3-A791-E0EAD304875E}"/>
    <dgm:cxn modelId="{0532F635-6D96-4B9B-A21B-A65CFEEE8268}" type="presOf" srcId="{FCC0E62A-3F5A-4C97-BC0E-1BB4936F085D}" destId="{9958DF9B-B5AC-4828-80D4-E72631718D43}" srcOrd="0" destOrd="0" presId="urn:microsoft.com/office/officeart/2005/8/layout/hierarchy6"/>
    <dgm:cxn modelId="{C3326E53-BDB9-4D15-86F8-19B7A72BDDF2}" type="presOf" srcId="{70B09C3F-BB3E-469B-A210-117F24D9B73F}" destId="{FA863840-7D4F-47D8-8D20-B6EB1DCED0B8}" srcOrd="0" destOrd="0" presId="urn:microsoft.com/office/officeart/2005/8/layout/hierarchy6"/>
    <dgm:cxn modelId="{A59D276A-98A0-48F4-A5FB-4F2A85259D88}" type="presOf" srcId="{BF8EA1F8-D444-43A7-9375-5847D9D3A867}" destId="{33D3D184-8AF4-4383-8B7C-D00D0186288B}" srcOrd="0" destOrd="0" presId="urn:microsoft.com/office/officeart/2005/8/layout/hierarchy6"/>
    <dgm:cxn modelId="{2A86F993-3CD1-43F8-A6DD-3FC074C1D3D6}" type="presOf" srcId="{230A80B6-CEA7-4B8C-917D-B22D9588BC4B}" destId="{8A1BC79C-A236-44FB-BCD8-74880263A6C4}" srcOrd="0" destOrd="0" presId="urn:microsoft.com/office/officeart/2005/8/layout/hierarchy6"/>
    <dgm:cxn modelId="{A7CF457D-9090-482F-8092-8ED8EC74F51F}" type="presOf" srcId="{DE445FEE-DE84-4AE1-98ED-9B4FADD26703}" destId="{2075DD3D-7834-471F-A35C-271EC4DAC06C}" srcOrd="0" destOrd="0" presId="urn:microsoft.com/office/officeart/2005/8/layout/hierarchy6"/>
    <dgm:cxn modelId="{EBB84BDA-5B4A-49D5-BC8E-82215DA98926}" srcId="{5BFE0B13-A969-495A-9BFB-3CA1726B13A1}" destId="{A21B7681-B26B-4371-97F1-E03B88A91CF4}" srcOrd="0" destOrd="0" parTransId="{70B09C3F-BB3E-469B-A210-117F24D9B73F}" sibTransId="{E3CDD8DA-7418-4D31-8A1B-6CDBF2EE1A89}"/>
    <dgm:cxn modelId="{7C42564D-73DD-4E37-893C-92B9247EC294}" type="presOf" srcId="{C04D22EC-C3C1-4FA6-8AE6-B438A709C87A}" destId="{DBDB79D5-BD15-4727-BD36-9FC743BD9AA7}" srcOrd="0" destOrd="0" presId="urn:microsoft.com/office/officeart/2005/8/layout/hierarchy6"/>
    <dgm:cxn modelId="{9F627B86-0F9C-4AD0-905E-433CE92268AB}" type="presOf" srcId="{5BFE0B13-A969-495A-9BFB-3CA1726B13A1}" destId="{1E8739F6-80FA-4AB9-BD6C-2512738DC1DC}" srcOrd="0" destOrd="0" presId="urn:microsoft.com/office/officeart/2005/8/layout/hierarchy6"/>
    <dgm:cxn modelId="{0532E234-C837-4CF5-88AA-A4D3E04BF3E8}" type="presOf" srcId="{E9BFF7EE-5118-4498-8720-9B0F8B6BCE57}" destId="{9CE79B4A-428E-4D43-A208-46DBD2ADED53}" srcOrd="0" destOrd="0" presId="urn:microsoft.com/office/officeart/2005/8/layout/hierarchy6"/>
    <dgm:cxn modelId="{2CCBAC8C-D279-4CD1-91B0-7632AD968D6D}" type="presOf" srcId="{FB77EA73-0D92-42F3-A3A9-F1C3F9D05FFE}" destId="{A9D65DEF-135B-46D4-8DC9-0A97DBBE0C62}" srcOrd="0" destOrd="0" presId="urn:microsoft.com/office/officeart/2005/8/layout/hierarchy6"/>
    <dgm:cxn modelId="{BD4F669C-7E3D-46E9-B00F-095136581A64}" type="presOf" srcId="{EF518C42-615F-4993-BDA5-9BF1FFD22E34}" destId="{0AEFCF07-2BD8-41FF-B472-002DF263B32E}" srcOrd="0" destOrd="0" presId="urn:microsoft.com/office/officeart/2005/8/layout/hierarchy6"/>
    <dgm:cxn modelId="{330970F9-9A9B-4318-B960-54885B4905B9}" type="presOf" srcId="{4517747C-02F5-4AC0-93FC-0E601F3AD6CD}" destId="{E516307B-1DE9-4A35-9801-EB71F99FE827}" srcOrd="0" destOrd="0" presId="urn:microsoft.com/office/officeart/2005/8/layout/hierarchy6"/>
    <dgm:cxn modelId="{124FA6B5-1034-481A-9AF3-F87792A53BB5}" type="presOf" srcId="{470E2DCA-B761-4C9D-85DF-99742EF9A5E9}" destId="{ADA8C8D2-2243-4BB1-99D1-49D5CC662F43}" srcOrd="0" destOrd="0" presId="urn:microsoft.com/office/officeart/2005/8/layout/hierarchy6"/>
    <dgm:cxn modelId="{1EAD682D-DF09-4887-96A4-20B7D9EBA89E}" srcId="{E9BFF7EE-5118-4498-8720-9B0F8B6BCE57}" destId="{5BFE0B13-A969-495A-9BFB-3CA1726B13A1}" srcOrd="0" destOrd="0" parTransId="{6993BBA7-C3A9-4C56-B559-2617820B46B0}" sibTransId="{3147AAF2-E28F-4B38-9F0D-F37E3C8F1C63}"/>
    <dgm:cxn modelId="{E3D1110A-462C-455F-899E-FDA4A660D64D}" srcId="{F9EF6E0A-22CF-4AF5-BACD-401A5312BAAE}" destId="{A40AF19B-9D33-4B85-A4C9-CE51EDB937B2}" srcOrd="0" destOrd="0" parTransId="{70018561-0295-460A-841D-27DEDE5622E9}" sibTransId="{54796DE8-ED2A-4782-BBFB-EE443B2A293C}"/>
    <dgm:cxn modelId="{08FC0D5D-EE61-495A-9C46-400F25D3B95B}" type="presOf" srcId="{F9EF6E0A-22CF-4AF5-BACD-401A5312BAAE}" destId="{BB0C230F-9EC4-4E36-9DEC-0090CBBD996E}" srcOrd="0" destOrd="0" presId="urn:microsoft.com/office/officeart/2005/8/layout/hierarchy6"/>
    <dgm:cxn modelId="{C18FDCA5-CDF0-43A3-91BC-A87761AFF14B}" type="presOf" srcId="{5EA02C67-2130-4FED-BBE4-585FED1B641D}" destId="{AE7DF54A-7DB4-48E7-9036-C08D7605CB5D}" srcOrd="0" destOrd="0" presId="urn:microsoft.com/office/officeart/2005/8/layout/hierarchy6"/>
    <dgm:cxn modelId="{7B18830E-D0B4-4FF0-B116-7E3655A1AF69}" type="presOf" srcId="{A21B7681-B26B-4371-97F1-E03B88A91CF4}" destId="{DB2645DB-5344-4A69-A5E5-F7404861BC34}" srcOrd="0" destOrd="0" presId="urn:microsoft.com/office/officeart/2005/8/layout/hierarchy6"/>
    <dgm:cxn modelId="{A153F8CE-513D-477F-BC29-B3C198BCF103}" srcId="{A21B7681-B26B-4371-97F1-E03B88A91CF4}" destId="{42F48155-20D4-4804-9E88-E17C43C8DD0C}" srcOrd="0" destOrd="0" parTransId="{470E2DCA-B761-4C9D-85DF-99742EF9A5E9}" sibTransId="{EFB69ABC-8DF6-4A7F-967C-79E0AA13CCEE}"/>
    <dgm:cxn modelId="{38AE3B73-49B5-4766-844E-85D0BFBC5E34}" srcId="{DE445FEE-DE84-4AE1-98ED-9B4FADD26703}" destId="{81635E9D-1344-43A1-BB01-6A839F551D1E}" srcOrd="1" destOrd="0" parTransId="{4517747C-02F5-4AC0-93FC-0E601F3AD6CD}" sibTransId="{BF0AC59A-35D5-4D63-8200-BD70B0CCDAAB}"/>
    <dgm:cxn modelId="{A8A0CB8D-CDCE-4813-B889-51EF2FFCC432}" type="presOf" srcId="{9B7E9B85-AD23-4190-B61A-BECEBDC6ECC1}" destId="{73EAB09A-15B1-42D0-923D-74894E789E93}" srcOrd="0" destOrd="0" presId="urn:microsoft.com/office/officeart/2005/8/layout/hierarchy6"/>
    <dgm:cxn modelId="{AA5D70C0-5A43-4107-8784-29677F5D772A}" type="presOf" srcId="{70018561-0295-460A-841D-27DEDE5622E9}" destId="{F6C69A24-1FAB-4C41-97C9-68AB79CEA947}" srcOrd="0" destOrd="0" presId="urn:microsoft.com/office/officeart/2005/8/layout/hierarchy6"/>
    <dgm:cxn modelId="{60C5097B-AAB1-4EE3-AC0C-3E2D7674790D}" type="presOf" srcId="{7B62388B-9A9F-4100-B752-57E818AFAF1D}" destId="{9AA565BA-C12D-4CD9-97F3-59E6F2FE584D}" srcOrd="0" destOrd="0" presId="urn:microsoft.com/office/officeart/2005/8/layout/hierarchy6"/>
    <dgm:cxn modelId="{3CF91F08-6495-438D-973B-2563EF816189}" srcId="{A21B7681-B26B-4371-97F1-E03B88A91CF4}" destId="{BF8EA1F8-D444-43A7-9375-5847D9D3A867}" srcOrd="1" destOrd="0" parTransId="{24F20FE1-4F2F-4C02-BBA5-EDDF74530851}" sibTransId="{EAB9B6C8-19DF-4364-9868-08125FC79702}"/>
    <dgm:cxn modelId="{091DDCD5-31B5-4D19-9A90-E98C06C4A0BC}" type="presParOf" srcId="{9CE79B4A-428E-4D43-A208-46DBD2ADED53}" destId="{884CDCC8-0721-436C-8A3C-D56101A13C13}" srcOrd="0" destOrd="0" presId="urn:microsoft.com/office/officeart/2005/8/layout/hierarchy6"/>
    <dgm:cxn modelId="{21ADB40F-7FB7-4CB4-A46E-F9F254941CEF}" type="presParOf" srcId="{884CDCC8-0721-436C-8A3C-D56101A13C13}" destId="{4EEA3063-B330-4059-8F8B-63140E5743F1}" srcOrd="0" destOrd="0" presId="urn:microsoft.com/office/officeart/2005/8/layout/hierarchy6"/>
    <dgm:cxn modelId="{F47E5C35-270A-48ED-B4DD-24CD1003524D}" type="presParOf" srcId="{4EEA3063-B330-4059-8F8B-63140E5743F1}" destId="{09ECF437-2DD7-4885-AE62-0E5F0885BF69}" srcOrd="0" destOrd="0" presId="urn:microsoft.com/office/officeart/2005/8/layout/hierarchy6"/>
    <dgm:cxn modelId="{A8E73A7A-0CF7-4F1D-9F00-4EFDABDA3CAC}" type="presParOf" srcId="{09ECF437-2DD7-4885-AE62-0E5F0885BF69}" destId="{1E8739F6-80FA-4AB9-BD6C-2512738DC1DC}" srcOrd="0" destOrd="0" presId="urn:microsoft.com/office/officeart/2005/8/layout/hierarchy6"/>
    <dgm:cxn modelId="{8F8EFD86-BAC7-4F39-8E1B-6E361D1009A0}" type="presParOf" srcId="{09ECF437-2DD7-4885-AE62-0E5F0885BF69}" destId="{26B295FF-BED4-4C26-91A7-C9FE30B236FA}" srcOrd="1" destOrd="0" presId="urn:microsoft.com/office/officeart/2005/8/layout/hierarchy6"/>
    <dgm:cxn modelId="{6C23A2F9-787D-4993-B3C3-5AF5691575A8}" type="presParOf" srcId="{26B295FF-BED4-4C26-91A7-C9FE30B236FA}" destId="{FA863840-7D4F-47D8-8D20-B6EB1DCED0B8}" srcOrd="0" destOrd="0" presId="urn:microsoft.com/office/officeart/2005/8/layout/hierarchy6"/>
    <dgm:cxn modelId="{2509EFBD-3C1C-49F5-B105-DEDE65450933}" type="presParOf" srcId="{26B295FF-BED4-4C26-91A7-C9FE30B236FA}" destId="{82AC91EF-A0BB-4C03-A764-7F715B223970}" srcOrd="1" destOrd="0" presId="urn:microsoft.com/office/officeart/2005/8/layout/hierarchy6"/>
    <dgm:cxn modelId="{D6967DCD-E2C0-4AF8-BA83-F611A5F2028B}" type="presParOf" srcId="{82AC91EF-A0BB-4C03-A764-7F715B223970}" destId="{DB2645DB-5344-4A69-A5E5-F7404861BC34}" srcOrd="0" destOrd="0" presId="urn:microsoft.com/office/officeart/2005/8/layout/hierarchy6"/>
    <dgm:cxn modelId="{AF051186-2A81-4017-8ED2-1DC374801ECE}" type="presParOf" srcId="{82AC91EF-A0BB-4C03-A764-7F715B223970}" destId="{4BB6B1C4-B66E-4FFF-8278-4C563AF63820}" srcOrd="1" destOrd="0" presId="urn:microsoft.com/office/officeart/2005/8/layout/hierarchy6"/>
    <dgm:cxn modelId="{A5456CC3-794C-43F3-9DBE-64BD07C61C72}" type="presParOf" srcId="{4BB6B1C4-B66E-4FFF-8278-4C563AF63820}" destId="{ADA8C8D2-2243-4BB1-99D1-49D5CC662F43}" srcOrd="0" destOrd="0" presId="urn:microsoft.com/office/officeart/2005/8/layout/hierarchy6"/>
    <dgm:cxn modelId="{BFAA7A5F-70DF-4596-BF38-8BE9731E6769}" type="presParOf" srcId="{4BB6B1C4-B66E-4FFF-8278-4C563AF63820}" destId="{5421CBFF-E51F-476E-AEE4-B828BD858CEC}" srcOrd="1" destOrd="0" presId="urn:microsoft.com/office/officeart/2005/8/layout/hierarchy6"/>
    <dgm:cxn modelId="{DF47F481-3CA9-4E4F-BA54-5DB1D3E85049}" type="presParOf" srcId="{5421CBFF-E51F-476E-AEE4-B828BD858CEC}" destId="{EAFEC3F3-EB57-4BC0-AEF9-D98FF784717E}" srcOrd="0" destOrd="0" presId="urn:microsoft.com/office/officeart/2005/8/layout/hierarchy6"/>
    <dgm:cxn modelId="{AF9C9A71-2944-4582-B9DB-941324944762}" type="presParOf" srcId="{5421CBFF-E51F-476E-AEE4-B828BD858CEC}" destId="{9F6DEC5A-0C8B-4102-B2C9-249A801B36FD}" srcOrd="1" destOrd="0" presId="urn:microsoft.com/office/officeart/2005/8/layout/hierarchy6"/>
    <dgm:cxn modelId="{D4D60277-22A0-48D5-8029-500228B3E284}" type="presParOf" srcId="{9F6DEC5A-0C8B-4102-B2C9-249A801B36FD}" destId="{9AA565BA-C12D-4CD9-97F3-59E6F2FE584D}" srcOrd="0" destOrd="0" presId="urn:microsoft.com/office/officeart/2005/8/layout/hierarchy6"/>
    <dgm:cxn modelId="{A3668EAA-9E2A-44FF-8CDA-3E6B7CBD34D7}" type="presParOf" srcId="{9F6DEC5A-0C8B-4102-B2C9-249A801B36FD}" destId="{66341951-14EC-4B70-8817-4A370059E7D7}" srcOrd="1" destOrd="0" presId="urn:microsoft.com/office/officeart/2005/8/layout/hierarchy6"/>
    <dgm:cxn modelId="{AE2174DD-402F-420B-BAA7-EE33542E65A7}" type="presParOf" srcId="{66341951-14EC-4B70-8817-4A370059E7D7}" destId="{BB0C230F-9EC4-4E36-9DEC-0090CBBD996E}" srcOrd="0" destOrd="0" presId="urn:microsoft.com/office/officeart/2005/8/layout/hierarchy6"/>
    <dgm:cxn modelId="{B3EBF8C9-A61F-4E06-BACF-63E116C9C92D}" type="presParOf" srcId="{66341951-14EC-4B70-8817-4A370059E7D7}" destId="{7BC385F9-F6AB-45D5-8A23-0E6789E7B09F}" srcOrd="1" destOrd="0" presId="urn:microsoft.com/office/officeart/2005/8/layout/hierarchy6"/>
    <dgm:cxn modelId="{C6E57356-AA77-4070-A5E1-6203A519DA9A}" type="presParOf" srcId="{7BC385F9-F6AB-45D5-8A23-0E6789E7B09F}" destId="{F6C69A24-1FAB-4C41-97C9-68AB79CEA947}" srcOrd="0" destOrd="0" presId="urn:microsoft.com/office/officeart/2005/8/layout/hierarchy6"/>
    <dgm:cxn modelId="{EC3BF58B-4D3B-4A48-8534-038CC8A4763A}" type="presParOf" srcId="{7BC385F9-F6AB-45D5-8A23-0E6789E7B09F}" destId="{2CC80112-99A4-450A-B5E4-D88E4F355663}" srcOrd="1" destOrd="0" presId="urn:microsoft.com/office/officeart/2005/8/layout/hierarchy6"/>
    <dgm:cxn modelId="{8CCCD0B7-EDB2-4507-AFAC-D3CEA47E343C}" type="presParOf" srcId="{2CC80112-99A4-450A-B5E4-D88E4F355663}" destId="{5C732962-B7C8-4F51-AEA2-6887667571CC}" srcOrd="0" destOrd="0" presId="urn:microsoft.com/office/officeart/2005/8/layout/hierarchy6"/>
    <dgm:cxn modelId="{3526D188-91CC-4A70-A24A-DF534A6D3D4C}" type="presParOf" srcId="{2CC80112-99A4-450A-B5E4-D88E4F355663}" destId="{96D425A1-E029-4723-A66F-0CAAD671DA26}" srcOrd="1" destOrd="0" presId="urn:microsoft.com/office/officeart/2005/8/layout/hierarchy6"/>
    <dgm:cxn modelId="{14E9FAC4-4D36-4B72-A8F4-F1DD936892C4}" type="presParOf" srcId="{7BC385F9-F6AB-45D5-8A23-0E6789E7B09F}" destId="{DBDB79D5-BD15-4727-BD36-9FC743BD9AA7}" srcOrd="2" destOrd="0" presId="urn:microsoft.com/office/officeart/2005/8/layout/hierarchy6"/>
    <dgm:cxn modelId="{6EBE1FB0-CF0C-47E4-A090-1165DC8F7C44}" type="presParOf" srcId="{7BC385F9-F6AB-45D5-8A23-0E6789E7B09F}" destId="{EDD7A895-B75E-4178-AAD7-A52C6F667276}" srcOrd="3" destOrd="0" presId="urn:microsoft.com/office/officeart/2005/8/layout/hierarchy6"/>
    <dgm:cxn modelId="{7DEF0432-3A43-433D-A285-E3C6BFDCCB3F}" type="presParOf" srcId="{EDD7A895-B75E-4178-AAD7-A52C6F667276}" destId="{8A1BC79C-A236-44FB-BCD8-74880263A6C4}" srcOrd="0" destOrd="0" presId="urn:microsoft.com/office/officeart/2005/8/layout/hierarchy6"/>
    <dgm:cxn modelId="{F1EC842B-35E3-429F-ACCB-257799066273}" type="presParOf" srcId="{EDD7A895-B75E-4178-AAD7-A52C6F667276}" destId="{96D57FBA-1008-4B4F-ABF0-E0A4D7755917}" srcOrd="1" destOrd="0" presId="urn:microsoft.com/office/officeart/2005/8/layout/hierarchy6"/>
    <dgm:cxn modelId="{CB7F47FE-CE4F-4A9F-9D13-DE35E7D0A345}" type="presParOf" srcId="{9F6DEC5A-0C8B-4102-B2C9-249A801B36FD}" destId="{A9D65DEF-135B-46D4-8DC9-0A97DBBE0C62}" srcOrd="2" destOrd="0" presId="urn:microsoft.com/office/officeart/2005/8/layout/hierarchy6"/>
    <dgm:cxn modelId="{B2B33446-9F50-4235-A724-2F7D22770437}" type="presParOf" srcId="{9F6DEC5A-0C8B-4102-B2C9-249A801B36FD}" destId="{E0CCF7A4-47DF-4585-95C5-1E5DCE764EB5}" srcOrd="3" destOrd="0" presId="urn:microsoft.com/office/officeart/2005/8/layout/hierarchy6"/>
    <dgm:cxn modelId="{A515B9E8-3890-4B51-B192-85B828C1F2AA}" type="presParOf" srcId="{E0CCF7A4-47DF-4585-95C5-1E5DCE764EB5}" destId="{73EAB09A-15B1-42D0-923D-74894E789E93}" srcOrd="0" destOrd="0" presId="urn:microsoft.com/office/officeart/2005/8/layout/hierarchy6"/>
    <dgm:cxn modelId="{09B59A73-9D41-43EB-B1E8-CA9A69C6BDC0}" type="presParOf" srcId="{E0CCF7A4-47DF-4585-95C5-1E5DCE764EB5}" destId="{A84B678C-DE27-4053-8BE1-80DC8101F3D3}" srcOrd="1" destOrd="0" presId="urn:microsoft.com/office/officeart/2005/8/layout/hierarchy6"/>
    <dgm:cxn modelId="{7E8A41C7-FD5D-4445-BE92-D6A4E231906C}" type="presParOf" srcId="{9F6DEC5A-0C8B-4102-B2C9-249A801B36FD}" destId="{0E0216E4-19C8-49BE-8438-40C45C41CA84}" srcOrd="4" destOrd="0" presId="urn:microsoft.com/office/officeart/2005/8/layout/hierarchy6"/>
    <dgm:cxn modelId="{68C9E973-8A01-4E9B-BE3C-48A56398FA72}" type="presParOf" srcId="{9F6DEC5A-0C8B-4102-B2C9-249A801B36FD}" destId="{2468AD38-89A4-40C2-ACE9-D7CF74E59931}" srcOrd="5" destOrd="0" presId="urn:microsoft.com/office/officeart/2005/8/layout/hierarchy6"/>
    <dgm:cxn modelId="{E241338A-CD07-447D-8683-5C12ED6F9724}" type="presParOf" srcId="{2468AD38-89A4-40C2-ACE9-D7CF74E59931}" destId="{9958DF9B-B5AC-4828-80D4-E72631718D43}" srcOrd="0" destOrd="0" presId="urn:microsoft.com/office/officeart/2005/8/layout/hierarchy6"/>
    <dgm:cxn modelId="{33516127-8EE6-459F-91F3-87E1977B3529}" type="presParOf" srcId="{2468AD38-89A4-40C2-ACE9-D7CF74E59931}" destId="{CDEDDA3D-856C-4AE9-A7F8-E0EF15CCFF7F}" srcOrd="1" destOrd="0" presId="urn:microsoft.com/office/officeart/2005/8/layout/hierarchy6"/>
    <dgm:cxn modelId="{78E9C6BE-66DD-4F69-9D81-BF136719961F}" type="presParOf" srcId="{4BB6B1C4-B66E-4FFF-8278-4C563AF63820}" destId="{A5CE36BD-3FD1-4E64-9CB1-085C6E10F106}" srcOrd="2" destOrd="0" presId="urn:microsoft.com/office/officeart/2005/8/layout/hierarchy6"/>
    <dgm:cxn modelId="{A0BFD954-6F91-4A7C-861C-9AB1AE0E4DBE}" type="presParOf" srcId="{4BB6B1C4-B66E-4FFF-8278-4C563AF63820}" destId="{AF638D42-9B6C-4D14-869C-064C8B7B42BC}" srcOrd="3" destOrd="0" presId="urn:microsoft.com/office/officeart/2005/8/layout/hierarchy6"/>
    <dgm:cxn modelId="{6BB881AB-40D3-42D2-B683-0AECA7BBAD41}" type="presParOf" srcId="{AF638D42-9B6C-4D14-869C-064C8B7B42BC}" destId="{33D3D184-8AF4-4383-8B7C-D00D0186288B}" srcOrd="0" destOrd="0" presId="urn:microsoft.com/office/officeart/2005/8/layout/hierarchy6"/>
    <dgm:cxn modelId="{A911B92C-1B9C-4139-A36A-D1154BD72ABA}" type="presParOf" srcId="{AF638D42-9B6C-4D14-869C-064C8B7B42BC}" destId="{D1A0AF05-68CC-48BD-82A3-2F0A60E27A09}" srcOrd="1" destOrd="0" presId="urn:microsoft.com/office/officeart/2005/8/layout/hierarchy6"/>
    <dgm:cxn modelId="{33A8D3D0-3846-420E-BF59-31B177CE9385}" type="presParOf" srcId="{26B295FF-BED4-4C26-91A7-C9FE30B236FA}" destId="{0AEFCF07-2BD8-41FF-B472-002DF263B32E}" srcOrd="2" destOrd="0" presId="urn:microsoft.com/office/officeart/2005/8/layout/hierarchy6"/>
    <dgm:cxn modelId="{D020C346-1B18-421A-8D08-8D3E60C61278}" type="presParOf" srcId="{26B295FF-BED4-4C26-91A7-C9FE30B236FA}" destId="{9859FF51-4A2D-45C1-86D5-48DBA18E3B2D}" srcOrd="3" destOrd="0" presId="urn:microsoft.com/office/officeart/2005/8/layout/hierarchy6"/>
    <dgm:cxn modelId="{91675A06-E799-4B05-8452-89563A5E6B53}" type="presParOf" srcId="{9859FF51-4A2D-45C1-86D5-48DBA18E3B2D}" destId="{2075DD3D-7834-471F-A35C-271EC4DAC06C}" srcOrd="0" destOrd="0" presId="urn:microsoft.com/office/officeart/2005/8/layout/hierarchy6"/>
    <dgm:cxn modelId="{3FF4273C-79CC-4A99-A9C8-10D60ECAFEE3}" type="presParOf" srcId="{9859FF51-4A2D-45C1-86D5-48DBA18E3B2D}" destId="{C15505EB-4E0C-4979-A996-7C43149A183C}" srcOrd="1" destOrd="0" presId="urn:microsoft.com/office/officeart/2005/8/layout/hierarchy6"/>
    <dgm:cxn modelId="{812966CE-2216-447B-9A4B-8DB43D02150F}" type="presParOf" srcId="{C15505EB-4E0C-4979-A996-7C43149A183C}" destId="{86E18921-E852-40E2-856E-E220785C4181}" srcOrd="0" destOrd="0" presId="urn:microsoft.com/office/officeart/2005/8/layout/hierarchy6"/>
    <dgm:cxn modelId="{171A6A0E-0271-4E2E-AB56-2298078343C5}" type="presParOf" srcId="{C15505EB-4E0C-4979-A996-7C43149A183C}" destId="{BB57B87E-6D97-417C-99B1-0F53DCBE7973}" srcOrd="1" destOrd="0" presId="urn:microsoft.com/office/officeart/2005/8/layout/hierarchy6"/>
    <dgm:cxn modelId="{B2A0F8E6-3120-4527-BEBF-4B7E85B54484}" type="presParOf" srcId="{BB57B87E-6D97-417C-99B1-0F53DCBE7973}" destId="{AE7DF54A-7DB4-48E7-9036-C08D7605CB5D}" srcOrd="0" destOrd="0" presId="urn:microsoft.com/office/officeart/2005/8/layout/hierarchy6"/>
    <dgm:cxn modelId="{9C24B7CC-6A30-4634-A755-5B009B0C06EF}" type="presParOf" srcId="{BB57B87E-6D97-417C-99B1-0F53DCBE7973}" destId="{DAD1C684-23D9-415C-9D05-40A73421C2C2}" srcOrd="1" destOrd="0" presId="urn:microsoft.com/office/officeart/2005/8/layout/hierarchy6"/>
    <dgm:cxn modelId="{836A1927-1FBD-4E36-92F1-ACC1764CFB2E}" type="presParOf" srcId="{C15505EB-4E0C-4979-A996-7C43149A183C}" destId="{E516307B-1DE9-4A35-9801-EB71F99FE827}" srcOrd="2" destOrd="0" presId="urn:microsoft.com/office/officeart/2005/8/layout/hierarchy6"/>
    <dgm:cxn modelId="{9B54D4D7-CB1E-4189-8A68-4ED25819CF78}" type="presParOf" srcId="{C15505EB-4E0C-4979-A996-7C43149A183C}" destId="{94FD110E-A07A-4F49-8FCA-C9967CDD9952}" srcOrd="3" destOrd="0" presId="urn:microsoft.com/office/officeart/2005/8/layout/hierarchy6"/>
    <dgm:cxn modelId="{F668309A-7B9A-4F6E-8314-D1A6E9C4E6B1}" type="presParOf" srcId="{94FD110E-A07A-4F49-8FCA-C9967CDD9952}" destId="{3693693D-4A32-48DF-AD49-489C6D30C98E}" srcOrd="0" destOrd="0" presId="urn:microsoft.com/office/officeart/2005/8/layout/hierarchy6"/>
    <dgm:cxn modelId="{000A0E3D-71EC-4C8F-95AB-001E96455164}" type="presParOf" srcId="{94FD110E-A07A-4F49-8FCA-C9967CDD9952}" destId="{50F215B8-CE13-4D2E-83C5-D6C03198ADDA}" srcOrd="1" destOrd="0" presId="urn:microsoft.com/office/officeart/2005/8/layout/hierarchy6"/>
    <dgm:cxn modelId="{FFCC2D5E-0C5C-40E1-98D4-B7E7C55A5C21}" type="presParOf" srcId="{9CE79B4A-428E-4D43-A208-46DBD2ADED53}" destId="{F245107D-0F01-4BD1-AF4D-EC92CFAF6269}"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BFF7EE-5118-4498-8720-9B0F8B6BCE57}" type="doc">
      <dgm:prSet loTypeId="urn:microsoft.com/office/officeart/2005/8/layout/hierarchy6" loCatId="hierarchy" qsTypeId="urn:microsoft.com/office/officeart/2005/8/quickstyle/simple2" qsCatId="simple" csTypeId="urn:microsoft.com/office/officeart/2005/8/colors/accent1_3" csCatId="accent1" phldr="1"/>
      <dgm:spPr/>
      <dgm:t>
        <a:bodyPr/>
        <a:lstStyle/>
        <a:p>
          <a:endParaRPr lang="de-DE"/>
        </a:p>
      </dgm:t>
    </dgm:pt>
    <dgm:pt modelId="{5BFE0B13-A969-495A-9BFB-3CA1726B13A1}">
      <dgm:prSet phldrT="[Text]" custT="1"/>
      <dgm:spPr>
        <a:solidFill>
          <a:srgbClr val="FFE67F"/>
        </a:solidFill>
        <a:ln>
          <a:noFill/>
        </a:ln>
        <a:effectLst/>
      </dgm:spPr>
      <dgm:t>
        <a:bodyPr anchor="t"/>
        <a:lstStyle/>
        <a:p>
          <a:pPr>
            <a:lnSpc>
              <a:spcPct val="114000"/>
            </a:lnSpc>
            <a:spcBef>
              <a:spcPts val="0"/>
            </a:spcBef>
          </a:pPr>
          <a:r>
            <a:rPr lang="de-DE" sz="900" b="0" dirty="0" smtClean="0">
              <a:solidFill>
                <a:schemeClr val="tx1"/>
              </a:solidFill>
            </a:rPr>
            <a:t>Gesamtaufenthaltstage (ab 50 km)*</a:t>
          </a:r>
          <a:br>
            <a:rPr lang="de-DE" sz="900" b="0" dirty="0" smtClean="0">
              <a:solidFill>
                <a:schemeClr val="tx1"/>
              </a:solidFill>
            </a:rPr>
          </a:br>
          <a:r>
            <a:rPr lang="de-DE" sz="900" b="1" dirty="0" smtClean="0">
              <a:solidFill>
                <a:schemeClr val="tx1"/>
              </a:solidFill>
            </a:rPr>
            <a:t>3,2 Mio. </a:t>
          </a:r>
          <a:endParaRPr lang="de-DE" sz="900" b="1" dirty="0">
            <a:solidFill>
              <a:schemeClr val="tx1"/>
            </a:solidFill>
          </a:endParaRPr>
        </a:p>
      </dgm:t>
    </dgm:pt>
    <dgm:pt modelId="{6993BBA7-C3A9-4C56-B559-2617820B46B0}" type="parTrans" cxnId="{1EAD682D-DF09-4887-96A4-20B7D9EBA89E}">
      <dgm:prSet/>
      <dgm:spPr/>
      <dgm:t>
        <a:bodyPr/>
        <a:lstStyle/>
        <a:p>
          <a:endParaRPr lang="de-DE" sz="1050">
            <a:solidFill>
              <a:schemeClr val="bg1"/>
            </a:solidFill>
          </a:endParaRPr>
        </a:p>
      </dgm:t>
    </dgm:pt>
    <dgm:pt modelId="{3147AAF2-E28F-4B38-9F0D-F37E3C8F1C63}" type="sibTrans" cxnId="{1EAD682D-DF09-4887-96A4-20B7D9EBA89E}">
      <dgm:prSet/>
      <dgm:spPr/>
      <dgm:t>
        <a:bodyPr/>
        <a:lstStyle/>
        <a:p>
          <a:endParaRPr lang="de-DE" sz="1050">
            <a:solidFill>
              <a:schemeClr val="bg1"/>
            </a:solidFill>
          </a:endParaRPr>
        </a:p>
      </dgm:t>
    </dgm:pt>
    <dgm:pt modelId="{A21B7681-B26B-4371-97F1-E03B88A91CF4}">
      <dgm:prSet phldrT="[Text]" custT="1"/>
      <dgm:spPr>
        <a:solidFill>
          <a:srgbClr val="FFE67F"/>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0" dirty="0" smtClean="0">
              <a:solidFill>
                <a:schemeClr val="tx1"/>
              </a:solidFill>
            </a:rPr>
            <a:t>Übernachtungen*</a:t>
          </a:r>
          <a:br>
            <a:rPr lang="de-DE" sz="900" b="0" dirty="0" smtClean="0">
              <a:solidFill>
                <a:schemeClr val="tx1"/>
              </a:solidFill>
            </a:rPr>
          </a:br>
          <a:r>
            <a:rPr lang="de-DE" sz="900" b="0" dirty="0" smtClean="0">
              <a:solidFill>
                <a:schemeClr val="tx1"/>
              </a:solidFill>
            </a:rPr>
            <a:t/>
          </a:r>
          <a:br>
            <a:rPr lang="de-DE" sz="900" b="0" dirty="0" smtClean="0">
              <a:solidFill>
                <a:schemeClr val="tx1"/>
              </a:solidFill>
            </a:rPr>
          </a:br>
          <a:r>
            <a:rPr lang="de-DE" sz="900" b="1" dirty="0" smtClean="0">
              <a:solidFill>
                <a:schemeClr val="tx1"/>
              </a:solidFill>
            </a:rPr>
            <a:t>1,8 Mio.</a:t>
          </a:r>
          <a:br>
            <a:rPr lang="de-DE" sz="900" b="1" dirty="0" smtClean="0">
              <a:solidFill>
                <a:schemeClr val="tx1"/>
              </a:solidFill>
            </a:rPr>
          </a:br>
          <a:r>
            <a:rPr lang="de-DE" sz="900" b="1" dirty="0" smtClean="0">
              <a:solidFill>
                <a:schemeClr val="tx1"/>
              </a:solidFill>
            </a:rPr>
            <a:t/>
          </a:r>
          <a:br>
            <a:rPr lang="de-DE" sz="900" b="1" dirty="0" smtClean="0">
              <a:solidFill>
                <a:schemeClr val="tx1"/>
              </a:solidFill>
            </a:rPr>
          </a:br>
          <a:endParaRPr lang="de-DE" sz="900" b="1" dirty="0">
            <a:solidFill>
              <a:schemeClr val="tx1"/>
            </a:solidFill>
          </a:endParaRPr>
        </a:p>
      </dgm:t>
    </dgm:pt>
    <dgm:pt modelId="{70B09C3F-BB3E-469B-A210-117F24D9B73F}" type="parTrans" cxnId="{EBB84BDA-5B4A-49D5-BC8E-82215DA98926}">
      <dgm:prSet/>
      <dgm:spPr>
        <a:ln>
          <a:solidFill>
            <a:srgbClr val="0087C8"/>
          </a:solidFill>
        </a:ln>
      </dgm:spPr>
      <dgm:t>
        <a:bodyPr/>
        <a:lstStyle/>
        <a:p>
          <a:endParaRPr lang="de-DE" sz="1050">
            <a:solidFill>
              <a:schemeClr val="bg1"/>
            </a:solidFill>
          </a:endParaRPr>
        </a:p>
      </dgm:t>
    </dgm:pt>
    <dgm:pt modelId="{E3CDD8DA-7418-4D31-8A1B-6CDBF2EE1A89}" type="sibTrans" cxnId="{EBB84BDA-5B4A-49D5-BC8E-82215DA98926}">
      <dgm:prSet/>
      <dgm:spPr/>
      <dgm:t>
        <a:bodyPr/>
        <a:lstStyle/>
        <a:p>
          <a:endParaRPr lang="de-DE" sz="1050">
            <a:solidFill>
              <a:schemeClr val="bg1"/>
            </a:solidFill>
          </a:endParaRPr>
        </a:p>
      </dgm:t>
    </dgm:pt>
    <dgm:pt modelId="{42F48155-20D4-4804-9E88-E17C43C8DD0C}">
      <dgm:prSet phldrT="[Text]" custT="1"/>
      <dgm:spPr>
        <a:solidFill>
          <a:srgbClr val="FFE67F"/>
        </a:solidFill>
        <a:ln>
          <a:noFill/>
        </a:ln>
        <a:effectLst/>
      </dgm:spPr>
      <dgm:t>
        <a:bodyPr anchor="t"/>
        <a:lstStyle/>
        <a:p>
          <a:r>
            <a:rPr lang="de-DE" sz="900" dirty="0" smtClean="0">
              <a:solidFill>
                <a:schemeClr val="tx1"/>
              </a:solidFill>
            </a:rPr>
            <a:t/>
          </a:r>
          <a:br>
            <a:rPr lang="de-DE" sz="900" dirty="0" smtClean="0">
              <a:solidFill>
                <a:schemeClr val="tx1"/>
              </a:solidFill>
            </a:rPr>
          </a:br>
          <a:r>
            <a:rPr lang="de-DE" sz="800" dirty="0" smtClean="0">
              <a:solidFill>
                <a:schemeClr val="tx1"/>
              </a:solidFill>
            </a:rPr>
            <a:t>Übernachtungen </a:t>
          </a:r>
          <a:br>
            <a:rPr lang="de-DE" sz="800" dirty="0" smtClean="0">
              <a:solidFill>
                <a:schemeClr val="tx1"/>
              </a:solidFill>
            </a:rPr>
          </a:br>
          <a:r>
            <a:rPr lang="de-DE" sz="800" dirty="0" smtClean="0">
              <a:solidFill>
                <a:schemeClr val="tx1"/>
              </a:solidFill>
            </a:rPr>
            <a:t>durch Privatreisen*</a:t>
          </a:r>
          <a:br>
            <a:rPr lang="de-DE" sz="8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1,6 Mio.</a:t>
          </a:r>
          <a:endParaRPr lang="de-DE" sz="900" b="1" dirty="0">
            <a:solidFill>
              <a:schemeClr val="tx1"/>
            </a:solidFill>
          </a:endParaRPr>
        </a:p>
      </dgm:t>
    </dgm:pt>
    <dgm:pt modelId="{470E2DCA-B761-4C9D-85DF-99742EF9A5E9}" type="parTrans" cxnId="{A153F8CE-513D-477F-BC29-B3C198BCF103}">
      <dgm:prSet/>
      <dgm:spPr>
        <a:ln>
          <a:solidFill>
            <a:srgbClr val="0087C8"/>
          </a:solidFill>
        </a:ln>
      </dgm:spPr>
      <dgm:t>
        <a:bodyPr/>
        <a:lstStyle/>
        <a:p>
          <a:endParaRPr lang="de-DE" sz="1050">
            <a:solidFill>
              <a:schemeClr val="bg1"/>
            </a:solidFill>
          </a:endParaRPr>
        </a:p>
      </dgm:t>
    </dgm:pt>
    <dgm:pt modelId="{EFB69ABC-8DF6-4A7F-967C-79E0AA13CCEE}" type="sibTrans" cxnId="{A153F8CE-513D-477F-BC29-B3C198BCF103}">
      <dgm:prSet/>
      <dgm:spPr/>
      <dgm:t>
        <a:bodyPr/>
        <a:lstStyle/>
        <a:p>
          <a:endParaRPr lang="de-DE" sz="1050">
            <a:solidFill>
              <a:schemeClr val="bg1"/>
            </a:solidFill>
          </a:endParaRPr>
        </a:p>
      </dgm:t>
    </dgm:pt>
    <dgm:pt modelId="{BF8EA1F8-D444-43A7-9375-5847D9D3A867}">
      <dgm:prSet phldrT="[Text]" custT="1"/>
      <dgm:spPr>
        <a:solidFill>
          <a:srgbClr val="FFE67F"/>
        </a:solidFill>
        <a:ln>
          <a:noFill/>
        </a:ln>
        <a:effectLst/>
      </dgm:spPr>
      <dgm:t>
        <a:bodyPr anchor="t"/>
        <a:lstStyle/>
        <a:p>
          <a:r>
            <a:rPr lang="de-DE" sz="900" i="1" dirty="0" smtClean="0">
              <a:solidFill>
                <a:schemeClr val="tx1"/>
              </a:solidFill>
            </a:rPr>
            <a:t/>
          </a:r>
          <a:br>
            <a:rPr lang="de-DE" sz="900" i="1" dirty="0" smtClean="0">
              <a:solidFill>
                <a:schemeClr val="tx1"/>
              </a:solidFill>
            </a:rPr>
          </a:br>
          <a:r>
            <a:rPr lang="de-DE" sz="800" i="0" dirty="0" smtClean="0">
              <a:solidFill>
                <a:schemeClr val="tx1"/>
              </a:solidFill>
            </a:rPr>
            <a:t>Übernachtungen durch Geschäftsreisen</a:t>
          </a:r>
          <a:br>
            <a:rPr lang="de-DE" sz="800" i="0" dirty="0" smtClean="0">
              <a:solidFill>
                <a:schemeClr val="tx1"/>
              </a:solidFill>
            </a:rPr>
          </a:br>
          <a:r>
            <a:rPr lang="de-DE" sz="900" i="0" dirty="0" smtClean="0">
              <a:solidFill>
                <a:schemeClr val="tx1"/>
              </a:solidFill>
            </a:rPr>
            <a:t/>
          </a:r>
          <a:br>
            <a:rPr lang="de-DE" sz="900" i="0" dirty="0" smtClean="0">
              <a:solidFill>
                <a:schemeClr val="tx1"/>
              </a:solidFill>
            </a:rPr>
          </a:br>
          <a:r>
            <a:rPr lang="de-DE" sz="900" b="1" i="0" dirty="0" smtClean="0">
              <a:solidFill>
                <a:schemeClr val="tx1"/>
              </a:solidFill>
            </a:rPr>
            <a:t>0,1 Mio.*** </a:t>
          </a:r>
          <a:endParaRPr lang="de-DE" sz="900" b="1" i="0" dirty="0">
            <a:solidFill>
              <a:schemeClr val="tx1"/>
            </a:solidFill>
          </a:endParaRPr>
        </a:p>
      </dgm:t>
    </dgm:pt>
    <dgm:pt modelId="{24F20FE1-4F2F-4C02-BBA5-EDDF74530851}" type="parTrans" cxnId="{3CF91F08-6495-438D-973B-2563EF816189}">
      <dgm:prSet/>
      <dgm:spPr>
        <a:ln>
          <a:solidFill>
            <a:srgbClr val="0087C8"/>
          </a:solidFill>
        </a:ln>
      </dgm:spPr>
      <dgm:t>
        <a:bodyPr/>
        <a:lstStyle/>
        <a:p>
          <a:endParaRPr lang="de-DE" sz="1050">
            <a:solidFill>
              <a:schemeClr val="bg1"/>
            </a:solidFill>
          </a:endParaRPr>
        </a:p>
      </dgm:t>
    </dgm:pt>
    <dgm:pt modelId="{EAB9B6C8-19DF-4364-9868-08125FC79702}" type="sibTrans" cxnId="{3CF91F08-6495-438D-973B-2563EF816189}">
      <dgm:prSet/>
      <dgm:spPr/>
      <dgm:t>
        <a:bodyPr/>
        <a:lstStyle/>
        <a:p>
          <a:endParaRPr lang="de-DE" sz="1050">
            <a:solidFill>
              <a:schemeClr val="bg1"/>
            </a:solidFill>
          </a:endParaRPr>
        </a:p>
      </dgm:t>
    </dgm:pt>
    <dgm:pt modelId="{DE445FEE-DE84-4AE1-98ED-9B4FADD26703}">
      <dgm:prSet phldrT="[Text]" custT="1"/>
      <dgm:spPr>
        <a:solidFill>
          <a:srgbClr val="FFE67F"/>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0" dirty="0" smtClean="0">
              <a:solidFill>
                <a:schemeClr val="tx1"/>
              </a:solidFill>
            </a:rPr>
            <a:t>Tagesreisen</a:t>
          </a:r>
          <a:br>
            <a:rPr lang="de-DE" sz="900" b="0" dirty="0" smtClean="0">
              <a:solidFill>
                <a:schemeClr val="tx1"/>
              </a:solidFill>
            </a:rPr>
          </a:br>
          <a:r>
            <a:rPr lang="de-DE" sz="900" b="0" dirty="0" smtClean="0">
              <a:solidFill>
                <a:schemeClr val="tx1"/>
              </a:solidFill>
            </a:rPr>
            <a:t/>
          </a:r>
          <a:br>
            <a:rPr lang="de-DE" sz="900" b="0" dirty="0" smtClean="0">
              <a:solidFill>
                <a:schemeClr val="tx1"/>
              </a:solidFill>
            </a:rPr>
          </a:br>
          <a:r>
            <a:rPr lang="de-DE" sz="900" b="1" dirty="0" smtClean="0">
              <a:solidFill>
                <a:schemeClr val="tx1"/>
              </a:solidFill>
            </a:rPr>
            <a:t>1,4 Mio.</a:t>
          </a:r>
          <a:endParaRPr lang="de-DE" sz="900" b="1" dirty="0">
            <a:solidFill>
              <a:schemeClr val="tx1"/>
            </a:solidFill>
          </a:endParaRPr>
        </a:p>
      </dgm:t>
    </dgm:pt>
    <dgm:pt modelId="{EF518C42-615F-4993-BDA5-9BF1FFD22E34}" type="parTrans" cxnId="{8A597077-FD96-402E-842A-7C2D43C30B28}">
      <dgm:prSet/>
      <dgm:spPr>
        <a:ln>
          <a:solidFill>
            <a:srgbClr val="0087C8"/>
          </a:solidFill>
        </a:ln>
      </dgm:spPr>
      <dgm:t>
        <a:bodyPr/>
        <a:lstStyle/>
        <a:p>
          <a:endParaRPr lang="de-DE" sz="1050">
            <a:solidFill>
              <a:schemeClr val="bg1"/>
            </a:solidFill>
          </a:endParaRPr>
        </a:p>
      </dgm:t>
    </dgm:pt>
    <dgm:pt modelId="{231E994C-BDE5-4EE8-9F1F-19C2CDF6E721}" type="sibTrans" cxnId="{8A597077-FD96-402E-842A-7C2D43C30B28}">
      <dgm:prSet/>
      <dgm:spPr/>
      <dgm:t>
        <a:bodyPr/>
        <a:lstStyle/>
        <a:p>
          <a:endParaRPr lang="de-DE" sz="1050">
            <a:solidFill>
              <a:schemeClr val="bg1"/>
            </a:solidFill>
          </a:endParaRPr>
        </a:p>
      </dgm:t>
    </dgm:pt>
    <dgm:pt modelId="{5EA02C67-2130-4FED-BBE4-585FED1B641D}">
      <dgm:prSet phldrT="[Text]" custT="1"/>
      <dgm:spPr>
        <a:solidFill>
          <a:srgbClr val="FFE67F"/>
        </a:solidFill>
        <a:ln>
          <a:noFill/>
        </a:ln>
        <a:effectLst/>
      </dgm:spPr>
      <dgm:t>
        <a:bodyPr anchor="t"/>
        <a:lstStyle/>
        <a:p>
          <a:r>
            <a:rPr lang="de-DE" sz="900" dirty="0" smtClean="0">
              <a:solidFill>
                <a:schemeClr val="tx1"/>
              </a:solidFill>
            </a:rPr>
            <a:t/>
          </a:r>
          <a:br>
            <a:rPr lang="de-DE" sz="900" dirty="0" smtClean="0">
              <a:solidFill>
                <a:schemeClr val="tx1"/>
              </a:solidFill>
            </a:rPr>
          </a:br>
          <a:r>
            <a:rPr lang="de-DE" sz="800" dirty="0" smtClean="0">
              <a:solidFill>
                <a:schemeClr val="tx1"/>
              </a:solidFill>
            </a:rPr>
            <a:t>Private </a:t>
          </a:r>
          <a:br>
            <a:rPr lang="de-DE" sz="800" dirty="0" smtClean="0">
              <a:solidFill>
                <a:schemeClr val="tx1"/>
              </a:solidFill>
            </a:rPr>
          </a:br>
          <a:r>
            <a:rPr lang="de-DE" sz="800" dirty="0" smtClean="0">
              <a:solidFill>
                <a:schemeClr val="tx1"/>
              </a:solidFill>
            </a:rPr>
            <a:t>Tagesreisen</a:t>
          </a:r>
          <a:r>
            <a:rPr lang="de-DE" sz="900" dirty="0" smtClean="0">
              <a:solidFill>
                <a:schemeClr val="tx1"/>
              </a:solidFill>
            </a:rPr>
            <a:t/>
          </a:r>
          <a:br>
            <a:rPr lang="de-DE" sz="9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1,3 Mio.</a:t>
          </a:r>
          <a:r>
            <a:rPr lang="de-DE" sz="900" dirty="0" smtClean="0">
              <a:solidFill>
                <a:schemeClr val="tx1"/>
              </a:solidFill>
            </a:rPr>
            <a:t> </a:t>
          </a:r>
          <a:endParaRPr lang="de-DE" sz="900" dirty="0">
            <a:solidFill>
              <a:schemeClr val="tx1"/>
            </a:solidFill>
          </a:endParaRPr>
        </a:p>
      </dgm:t>
    </dgm:pt>
    <dgm:pt modelId="{37326D7D-442F-472C-B35E-BB13EA09E01B}" type="parTrans" cxnId="{C06AC306-A45C-4178-AC84-E1268B302B1D}">
      <dgm:prSet/>
      <dgm:spPr>
        <a:ln>
          <a:solidFill>
            <a:srgbClr val="0087C8"/>
          </a:solidFill>
        </a:ln>
      </dgm:spPr>
      <dgm:t>
        <a:bodyPr/>
        <a:lstStyle/>
        <a:p>
          <a:endParaRPr lang="de-DE" sz="1050">
            <a:solidFill>
              <a:schemeClr val="bg1"/>
            </a:solidFill>
          </a:endParaRPr>
        </a:p>
      </dgm:t>
    </dgm:pt>
    <dgm:pt modelId="{61589A02-E884-4FDB-9C76-34607EDDCCA9}" type="sibTrans" cxnId="{C06AC306-A45C-4178-AC84-E1268B302B1D}">
      <dgm:prSet/>
      <dgm:spPr/>
      <dgm:t>
        <a:bodyPr/>
        <a:lstStyle/>
        <a:p>
          <a:endParaRPr lang="de-DE" sz="1050">
            <a:solidFill>
              <a:schemeClr val="bg1"/>
            </a:solidFill>
          </a:endParaRPr>
        </a:p>
      </dgm:t>
    </dgm:pt>
    <dgm:pt modelId="{81635E9D-1344-43A1-BB01-6A839F551D1E}">
      <dgm:prSet custT="1"/>
      <dgm:spPr>
        <a:solidFill>
          <a:srgbClr val="FFE67F"/>
        </a:solidFill>
        <a:ln>
          <a:noFill/>
        </a:ln>
        <a:effectLst/>
      </dgm:spPr>
      <dgm:t>
        <a:bodyPr anchor="t"/>
        <a:lstStyle/>
        <a:p>
          <a:pPr algn="ctr" rtl="0" fontAlgn="base">
            <a:spcBef>
              <a:spcPct val="0"/>
            </a:spcBef>
            <a:spcAft>
              <a:spcPct val="0"/>
            </a:spcAft>
          </a:pPr>
          <a:r>
            <a:rPr lang="de-DE" sz="900" b="0" i="1" kern="1200" dirty="0" smtClean="0">
              <a:solidFill>
                <a:schemeClr val="tx1"/>
              </a:solidFill>
              <a:latin typeface="Arial" pitchFamily="34" charset="0"/>
              <a:ea typeface="+mn-ea"/>
              <a:cs typeface="+mn-cs"/>
            </a:rPr>
            <a:t/>
          </a:r>
          <a:br>
            <a:rPr lang="de-DE" sz="900" b="0" i="1"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Geschäftliche </a:t>
          </a:r>
          <a:br>
            <a:rPr lang="de-DE" sz="800" b="0" i="0"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Tagesreisen</a:t>
          </a:r>
          <a:br>
            <a:rPr lang="de-DE" sz="800" b="0" i="0" kern="1200" dirty="0" smtClean="0">
              <a:solidFill>
                <a:schemeClr val="tx1"/>
              </a:solidFill>
              <a:latin typeface="Arial" pitchFamily="34" charset="0"/>
              <a:ea typeface="+mn-ea"/>
              <a:cs typeface="+mn-cs"/>
            </a:rPr>
          </a:br>
          <a:r>
            <a:rPr lang="de-DE" sz="900" b="0" i="0" kern="1200" dirty="0" smtClean="0">
              <a:solidFill>
                <a:schemeClr val="tx1"/>
              </a:solidFill>
              <a:latin typeface="Arial" pitchFamily="34" charset="0"/>
              <a:ea typeface="+mn-ea"/>
              <a:cs typeface="+mn-cs"/>
            </a:rPr>
            <a:t/>
          </a:r>
          <a:br>
            <a:rPr lang="de-DE" sz="900" b="0" i="0" kern="1200" dirty="0" smtClean="0">
              <a:solidFill>
                <a:schemeClr val="tx1"/>
              </a:solidFill>
              <a:latin typeface="Arial" pitchFamily="34" charset="0"/>
              <a:ea typeface="+mn-ea"/>
              <a:cs typeface="+mn-cs"/>
            </a:rPr>
          </a:br>
          <a:r>
            <a:rPr lang="de-DE" sz="900" b="1" i="0" kern="1200" dirty="0" smtClean="0">
              <a:solidFill>
                <a:schemeClr val="tx1"/>
              </a:solidFill>
              <a:latin typeface="Arial" pitchFamily="34" charset="0"/>
              <a:ea typeface="+mn-ea"/>
              <a:cs typeface="+mn-cs"/>
            </a:rPr>
            <a:t>0,06 Mio.** </a:t>
          </a:r>
          <a:endParaRPr lang="de-DE" sz="900" b="1" i="0" kern="1200" dirty="0">
            <a:solidFill>
              <a:schemeClr val="tx1"/>
            </a:solidFill>
            <a:latin typeface="Arial" pitchFamily="34" charset="0"/>
            <a:ea typeface="+mn-ea"/>
            <a:cs typeface="+mn-cs"/>
          </a:endParaRPr>
        </a:p>
      </dgm:t>
    </dgm:pt>
    <dgm:pt modelId="{4517747C-02F5-4AC0-93FC-0E601F3AD6CD}" type="parTrans" cxnId="{38AE3B73-49B5-4766-844E-85D0BFBC5E34}">
      <dgm:prSet/>
      <dgm:spPr>
        <a:ln>
          <a:solidFill>
            <a:srgbClr val="0087C8"/>
          </a:solidFill>
        </a:ln>
      </dgm:spPr>
      <dgm:t>
        <a:bodyPr/>
        <a:lstStyle/>
        <a:p>
          <a:endParaRPr lang="de-DE" sz="1050">
            <a:solidFill>
              <a:schemeClr val="bg1"/>
            </a:solidFill>
          </a:endParaRPr>
        </a:p>
      </dgm:t>
    </dgm:pt>
    <dgm:pt modelId="{BF0AC59A-35D5-4D63-8200-BD70B0CCDAAB}" type="sibTrans" cxnId="{38AE3B73-49B5-4766-844E-85D0BFBC5E34}">
      <dgm:prSet/>
      <dgm:spPr/>
      <dgm:t>
        <a:bodyPr/>
        <a:lstStyle/>
        <a:p>
          <a:endParaRPr lang="de-DE" sz="1050">
            <a:solidFill>
              <a:schemeClr val="bg1"/>
            </a:solidFill>
          </a:endParaRPr>
        </a:p>
      </dgm:t>
    </dgm:pt>
    <dgm:pt modelId="{F9EF6E0A-22CF-4AF5-BACD-401A5312BAAE}">
      <dgm:prSet custT="1"/>
      <dgm:spPr>
        <a:solidFill>
          <a:srgbClr val="FFE67F"/>
        </a:solidFill>
        <a:ln>
          <a:noFill/>
        </a:ln>
        <a:effectLst/>
      </dgm:spPr>
      <dgm:t>
        <a:bodyPr anchor="t"/>
        <a:lstStyle/>
        <a:p>
          <a:pPr>
            <a:lnSpc>
              <a:spcPct val="100000"/>
            </a:lnSpc>
          </a:pPr>
          <a:r>
            <a:rPr lang="de-DE" sz="800" dirty="0" smtClean="0">
              <a:solidFill>
                <a:schemeClr val="tx1"/>
              </a:solidFill>
            </a:rPr>
            <a:t>Übernachtungen durch Urlaubsreisen</a:t>
          </a:r>
          <a:br>
            <a:rPr lang="de-DE" sz="800" dirty="0" smtClean="0">
              <a:solidFill>
                <a:schemeClr val="tx1"/>
              </a:solidFill>
            </a:rPr>
          </a:br>
          <a:r>
            <a:rPr lang="de-DE" sz="800" dirty="0" smtClean="0">
              <a:solidFill>
                <a:schemeClr val="tx1"/>
              </a:solidFill>
            </a:rPr>
            <a:t/>
          </a:r>
          <a:br>
            <a:rPr lang="de-DE" sz="800" dirty="0" smtClean="0">
              <a:solidFill>
                <a:schemeClr val="tx1"/>
              </a:solidFill>
            </a:rPr>
          </a:br>
          <a:r>
            <a:rPr lang="de-DE" sz="600" dirty="0" smtClean="0">
              <a:solidFill>
                <a:schemeClr val="tx1"/>
              </a:solidFill>
            </a:rPr>
            <a:t/>
          </a:r>
          <a:br>
            <a:rPr lang="de-DE" sz="600" dirty="0" smtClean="0">
              <a:solidFill>
                <a:schemeClr val="tx1"/>
              </a:solidFill>
            </a:rPr>
          </a:br>
          <a:r>
            <a:rPr lang="de-DE" sz="900" b="1" dirty="0" smtClean="0">
              <a:solidFill>
                <a:schemeClr val="tx1"/>
              </a:solidFill>
            </a:rPr>
            <a:t>0,6 Mio. </a:t>
          </a:r>
          <a:endParaRPr lang="de-DE" sz="800" b="1" dirty="0">
            <a:solidFill>
              <a:schemeClr val="tx1"/>
            </a:solidFill>
          </a:endParaRPr>
        </a:p>
      </dgm:t>
    </dgm:pt>
    <dgm:pt modelId="{7B62388B-9A9F-4100-B752-57E818AFAF1D}" type="parTrans" cxnId="{8F809E18-9CA2-49CE-85C3-A3C6D9320FE4}">
      <dgm:prSet/>
      <dgm:spPr>
        <a:ln>
          <a:solidFill>
            <a:srgbClr val="0087C8"/>
          </a:solidFill>
        </a:ln>
      </dgm:spPr>
      <dgm:t>
        <a:bodyPr/>
        <a:lstStyle/>
        <a:p>
          <a:endParaRPr lang="de-DE" sz="1050">
            <a:solidFill>
              <a:schemeClr val="bg1"/>
            </a:solidFill>
          </a:endParaRPr>
        </a:p>
      </dgm:t>
    </dgm:pt>
    <dgm:pt modelId="{CE8527A5-C2FE-411D-B8DD-9174AA2FA6BA}" type="sibTrans" cxnId="{8F809E18-9CA2-49CE-85C3-A3C6D9320FE4}">
      <dgm:prSet/>
      <dgm:spPr/>
      <dgm:t>
        <a:bodyPr/>
        <a:lstStyle/>
        <a:p>
          <a:endParaRPr lang="de-DE" sz="1050">
            <a:solidFill>
              <a:schemeClr val="bg1"/>
            </a:solidFill>
          </a:endParaRPr>
        </a:p>
      </dgm:t>
    </dgm:pt>
    <dgm:pt modelId="{A40AF19B-9D33-4B85-A4C9-CE51EDB937B2}">
      <dgm:prSet custT="1"/>
      <dgm:spPr>
        <a:solidFill>
          <a:srgbClr val="FFE67F"/>
        </a:solidFill>
        <a:ln>
          <a:noFill/>
        </a:ln>
        <a:effectLst/>
      </dgm:spPr>
      <dgm:t>
        <a:bodyPr anchor="ctr"/>
        <a:lstStyle/>
        <a:p>
          <a:pPr>
            <a:lnSpc>
              <a:spcPct val="100000"/>
            </a:lnSpc>
          </a:pPr>
          <a:r>
            <a:rPr lang="de-DE" sz="800" dirty="0" smtClean="0">
              <a:solidFill>
                <a:schemeClr val="tx1"/>
              </a:solidFill>
            </a:rPr>
            <a:t>Übernachtungen durch Urlaubsreisen (1-3 ÜN)</a:t>
          </a:r>
          <a:br>
            <a:rPr lang="de-DE" sz="800" dirty="0" smtClean="0">
              <a:solidFill>
                <a:schemeClr val="tx1"/>
              </a:solidFill>
            </a:rPr>
          </a:br>
          <a:r>
            <a:rPr lang="de-DE" sz="700" dirty="0" smtClean="0">
              <a:solidFill>
                <a:schemeClr val="tx1"/>
              </a:solidFill>
            </a:rPr>
            <a:t/>
          </a:r>
          <a:br>
            <a:rPr lang="de-DE" sz="700" dirty="0" smtClean="0">
              <a:solidFill>
                <a:schemeClr val="tx1"/>
              </a:solidFill>
            </a:rPr>
          </a:br>
          <a:r>
            <a:rPr lang="de-DE" sz="900" b="1" dirty="0" smtClean="0">
              <a:solidFill>
                <a:schemeClr val="tx1"/>
              </a:solidFill>
            </a:rPr>
            <a:t>0,1 Mio.** </a:t>
          </a:r>
          <a:endParaRPr lang="de-DE" sz="900" b="1" dirty="0">
            <a:solidFill>
              <a:schemeClr val="tx1"/>
            </a:solidFill>
          </a:endParaRPr>
        </a:p>
      </dgm:t>
    </dgm:pt>
    <dgm:pt modelId="{70018561-0295-460A-841D-27DEDE5622E9}" type="parTrans" cxnId="{E3D1110A-462C-455F-899E-FDA4A660D64D}">
      <dgm:prSet/>
      <dgm:spPr>
        <a:ln>
          <a:solidFill>
            <a:srgbClr val="0087C8"/>
          </a:solidFill>
        </a:ln>
      </dgm:spPr>
      <dgm:t>
        <a:bodyPr/>
        <a:lstStyle/>
        <a:p>
          <a:endParaRPr lang="de-DE" sz="1050">
            <a:solidFill>
              <a:schemeClr val="bg1"/>
            </a:solidFill>
          </a:endParaRPr>
        </a:p>
      </dgm:t>
    </dgm:pt>
    <dgm:pt modelId="{54796DE8-ED2A-4782-BBFB-EE443B2A293C}" type="sibTrans" cxnId="{E3D1110A-462C-455F-899E-FDA4A660D64D}">
      <dgm:prSet/>
      <dgm:spPr/>
      <dgm:t>
        <a:bodyPr/>
        <a:lstStyle/>
        <a:p>
          <a:endParaRPr lang="de-DE" sz="1050">
            <a:solidFill>
              <a:schemeClr val="bg1"/>
            </a:solidFill>
          </a:endParaRPr>
        </a:p>
      </dgm:t>
    </dgm:pt>
    <dgm:pt modelId="{230A80B6-CEA7-4B8C-917D-B22D9588BC4B}">
      <dgm:prSet custT="1"/>
      <dgm:spPr>
        <a:solidFill>
          <a:srgbClr val="FFE67F"/>
        </a:solidFill>
        <a:ln>
          <a:noFill/>
        </a:ln>
        <a:effectLst/>
      </dgm:spPr>
      <dgm:t>
        <a:bodyPr anchor="ctr"/>
        <a:lstStyle/>
        <a:p>
          <a:pPr>
            <a:lnSpc>
              <a:spcPct val="100000"/>
            </a:lnSpc>
          </a:pPr>
          <a:r>
            <a:rPr lang="de-DE" sz="800" dirty="0" smtClean="0">
              <a:solidFill>
                <a:schemeClr val="tx1"/>
              </a:solidFill>
            </a:rPr>
            <a:t>Übernachtungen durch Urlaubsreisen (≥ 4 ÜN)</a:t>
          </a:r>
          <a:r>
            <a:rPr lang="de-DE" sz="1100" dirty="0" smtClean="0">
              <a:solidFill>
                <a:schemeClr val="tx1"/>
              </a:solidFill>
            </a:rPr>
            <a:t/>
          </a:r>
          <a:br>
            <a:rPr lang="de-DE" sz="1100" dirty="0" smtClean="0">
              <a:solidFill>
                <a:schemeClr val="tx1"/>
              </a:solidFill>
            </a:rPr>
          </a:br>
          <a:r>
            <a:rPr lang="de-DE" sz="700" dirty="0" smtClean="0">
              <a:solidFill>
                <a:schemeClr val="tx1"/>
              </a:solidFill>
            </a:rPr>
            <a:t/>
          </a:r>
          <a:br>
            <a:rPr lang="de-DE" sz="700" dirty="0" smtClean="0">
              <a:solidFill>
                <a:schemeClr val="tx1"/>
              </a:solidFill>
            </a:rPr>
          </a:br>
          <a:r>
            <a:rPr lang="de-DE" sz="900" b="1" dirty="0" smtClean="0">
              <a:solidFill>
                <a:schemeClr val="tx1"/>
              </a:solidFill>
            </a:rPr>
            <a:t>0,5 Mio.** </a:t>
          </a:r>
          <a:endParaRPr lang="de-DE" sz="900" b="1" dirty="0">
            <a:solidFill>
              <a:schemeClr val="tx1"/>
            </a:solidFill>
          </a:endParaRPr>
        </a:p>
      </dgm:t>
    </dgm:pt>
    <dgm:pt modelId="{C04D22EC-C3C1-4FA6-8AE6-B438A709C87A}" type="parTrans" cxnId="{6E5B4B1E-E4B4-4C52-BD71-F451DB72B810}">
      <dgm:prSet/>
      <dgm:spPr>
        <a:ln>
          <a:solidFill>
            <a:srgbClr val="0087C8"/>
          </a:solidFill>
        </a:ln>
      </dgm:spPr>
      <dgm:t>
        <a:bodyPr/>
        <a:lstStyle/>
        <a:p>
          <a:endParaRPr lang="de-DE" sz="1050">
            <a:solidFill>
              <a:schemeClr val="bg1"/>
            </a:solidFill>
          </a:endParaRPr>
        </a:p>
      </dgm:t>
    </dgm:pt>
    <dgm:pt modelId="{6747FF9F-8DAC-4971-837C-4EBCA8DAD76C}" type="sibTrans" cxnId="{6E5B4B1E-E4B4-4C52-BD71-F451DB72B810}">
      <dgm:prSet/>
      <dgm:spPr/>
      <dgm:t>
        <a:bodyPr/>
        <a:lstStyle/>
        <a:p>
          <a:endParaRPr lang="de-DE" sz="1050">
            <a:solidFill>
              <a:schemeClr val="bg1"/>
            </a:solidFill>
          </a:endParaRPr>
        </a:p>
      </dgm:t>
    </dgm:pt>
    <dgm:pt modelId="{9B7E9B85-AD23-4190-B61A-BECEBDC6ECC1}">
      <dgm:prSet custT="1"/>
      <dgm:spPr>
        <a:solidFill>
          <a:srgbClr val="FFE67F"/>
        </a:solidFill>
        <a:ln>
          <a:noFill/>
        </a:ln>
        <a:effectLst/>
      </dgm:spPr>
      <dgm:t>
        <a:bodyPr anchor="t"/>
        <a:lstStyle/>
        <a:p>
          <a:pPr>
            <a:lnSpc>
              <a:spcPct val="100000"/>
            </a:lnSpc>
          </a:pPr>
          <a:r>
            <a:rPr lang="de-DE" sz="800" dirty="0" smtClean="0">
              <a:solidFill>
                <a:schemeClr val="tx1"/>
              </a:solidFill>
            </a:rPr>
            <a:t>Übernachtungen durch Verwandten- und Bekanntenbesuche</a:t>
          </a:r>
          <a:br>
            <a:rPr lang="de-DE" sz="800" dirty="0" smtClean="0">
              <a:solidFill>
                <a:schemeClr val="tx1"/>
              </a:solidFill>
            </a:rPr>
          </a:br>
          <a:r>
            <a:rPr lang="de-DE" sz="600" b="1" dirty="0" smtClean="0">
              <a:solidFill>
                <a:schemeClr val="tx1"/>
              </a:solidFill>
            </a:rPr>
            <a:t/>
          </a:r>
          <a:br>
            <a:rPr lang="de-DE" sz="600" b="1" dirty="0" smtClean="0">
              <a:solidFill>
                <a:schemeClr val="tx1"/>
              </a:solidFill>
            </a:rPr>
          </a:br>
          <a:r>
            <a:rPr lang="de-DE" sz="900" b="1" dirty="0" smtClean="0">
              <a:solidFill>
                <a:schemeClr val="tx1"/>
              </a:solidFill>
            </a:rPr>
            <a:t>1,0 Mio. </a:t>
          </a:r>
          <a:endParaRPr lang="de-DE" sz="900" b="1" dirty="0">
            <a:solidFill>
              <a:schemeClr val="tx1"/>
            </a:solidFill>
          </a:endParaRPr>
        </a:p>
      </dgm:t>
    </dgm:pt>
    <dgm:pt modelId="{FB77EA73-0D92-42F3-A3A9-F1C3F9D05FFE}" type="parTrans" cxnId="{11F58766-BD2B-493E-B239-D1CB4F44C444}">
      <dgm:prSet/>
      <dgm:spPr>
        <a:ln>
          <a:solidFill>
            <a:srgbClr val="0087C8"/>
          </a:solidFill>
        </a:ln>
      </dgm:spPr>
      <dgm:t>
        <a:bodyPr/>
        <a:lstStyle/>
        <a:p>
          <a:endParaRPr lang="de-DE"/>
        </a:p>
      </dgm:t>
    </dgm:pt>
    <dgm:pt modelId="{D946FB47-2DE6-4CD7-B469-457541FF50D6}" type="sibTrans" cxnId="{11F58766-BD2B-493E-B239-D1CB4F44C444}">
      <dgm:prSet/>
      <dgm:spPr/>
      <dgm:t>
        <a:bodyPr/>
        <a:lstStyle/>
        <a:p>
          <a:endParaRPr lang="de-DE"/>
        </a:p>
      </dgm:t>
    </dgm:pt>
    <dgm:pt modelId="{FCC0E62A-3F5A-4C97-BC0E-1BB4936F085D}">
      <dgm:prSet/>
      <dgm:spPr>
        <a:solidFill>
          <a:srgbClr val="C6D9F1"/>
        </a:solidFill>
        <a:ln>
          <a:noFill/>
        </a:ln>
      </dgm:spPr>
      <dgm:t>
        <a:bodyPr/>
        <a:lstStyle/>
        <a:p>
          <a:endParaRPr lang="de-DE"/>
        </a:p>
      </dgm:t>
    </dgm:pt>
    <dgm:pt modelId="{76CF7AF5-6002-447D-A240-32286AA723C0}" type="parTrans" cxnId="{2CCB6634-82AE-430B-8AF6-152D1BBF7BC9}">
      <dgm:prSet/>
      <dgm:spPr>
        <a:ln>
          <a:solidFill>
            <a:srgbClr val="0087C8"/>
          </a:solidFill>
        </a:ln>
      </dgm:spPr>
      <dgm:t>
        <a:bodyPr/>
        <a:lstStyle/>
        <a:p>
          <a:endParaRPr lang="de-DE"/>
        </a:p>
      </dgm:t>
    </dgm:pt>
    <dgm:pt modelId="{8DF7CF46-BB1A-42A3-A791-E0EAD304875E}" type="sibTrans" cxnId="{2CCB6634-82AE-430B-8AF6-152D1BBF7BC9}">
      <dgm:prSet/>
      <dgm:spPr/>
      <dgm:t>
        <a:bodyPr/>
        <a:lstStyle/>
        <a:p>
          <a:endParaRPr lang="de-DE"/>
        </a:p>
      </dgm:t>
    </dgm:pt>
    <dgm:pt modelId="{9CE79B4A-428E-4D43-A208-46DBD2ADED53}" type="pres">
      <dgm:prSet presAssocID="{E9BFF7EE-5118-4498-8720-9B0F8B6BCE57}" presName="mainComposite" presStyleCnt="0">
        <dgm:presLayoutVars>
          <dgm:chPref val="1"/>
          <dgm:dir/>
          <dgm:animOne val="branch"/>
          <dgm:animLvl val="lvl"/>
          <dgm:resizeHandles val="exact"/>
        </dgm:presLayoutVars>
      </dgm:prSet>
      <dgm:spPr/>
      <dgm:t>
        <a:bodyPr/>
        <a:lstStyle/>
        <a:p>
          <a:endParaRPr lang="de-DE"/>
        </a:p>
      </dgm:t>
    </dgm:pt>
    <dgm:pt modelId="{884CDCC8-0721-436C-8A3C-D56101A13C13}" type="pres">
      <dgm:prSet presAssocID="{E9BFF7EE-5118-4498-8720-9B0F8B6BCE57}" presName="hierFlow" presStyleCnt="0"/>
      <dgm:spPr/>
      <dgm:t>
        <a:bodyPr/>
        <a:lstStyle/>
        <a:p>
          <a:endParaRPr lang="de-DE"/>
        </a:p>
      </dgm:t>
    </dgm:pt>
    <dgm:pt modelId="{4EEA3063-B330-4059-8F8B-63140E5743F1}" type="pres">
      <dgm:prSet presAssocID="{E9BFF7EE-5118-4498-8720-9B0F8B6BCE57}" presName="hierChild1" presStyleCnt="0">
        <dgm:presLayoutVars>
          <dgm:chPref val="1"/>
          <dgm:animOne val="branch"/>
          <dgm:animLvl val="lvl"/>
        </dgm:presLayoutVars>
      </dgm:prSet>
      <dgm:spPr/>
      <dgm:t>
        <a:bodyPr/>
        <a:lstStyle/>
        <a:p>
          <a:endParaRPr lang="de-DE"/>
        </a:p>
      </dgm:t>
    </dgm:pt>
    <dgm:pt modelId="{09ECF437-2DD7-4885-AE62-0E5F0885BF69}" type="pres">
      <dgm:prSet presAssocID="{5BFE0B13-A969-495A-9BFB-3CA1726B13A1}" presName="Name14" presStyleCnt="0"/>
      <dgm:spPr/>
      <dgm:t>
        <a:bodyPr/>
        <a:lstStyle/>
        <a:p>
          <a:endParaRPr lang="de-DE"/>
        </a:p>
      </dgm:t>
    </dgm:pt>
    <dgm:pt modelId="{1E8739F6-80FA-4AB9-BD6C-2512738DC1DC}" type="pres">
      <dgm:prSet presAssocID="{5BFE0B13-A969-495A-9BFB-3CA1726B13A1}" presName="level1Shape" presStyleLbl="node0" presStyleIdx="0" presStyleCnt="1" custScaleX="320816" custScaleY="139607">
        <dgm:presLayoutVars>
          <dgm:chPref val="3"/>
        </dgm:presLayoutVars>
      </dgm:prSet>
      <dgm:spPr>
        <a:prstGeom prst="rect">
          <a:avLst/>
        </a:prstGeom>
      </dgm:spPr>
      <dgm:t>
        <a:bodyPr/>
        <a:lstStyle/>
        <a:p>
          <a:endParaRPr lang="de-DE"/>
        </a:p>
      </dgm:t>
    </dgm:pt>
    <dgm:pt modelId="{26B295FF-BED4-4C26-91A7-C9FE30B236FA}" type="pres">
      <dgm:prSet presAssocID="{5BFE0B13-A969-495A-9BFB-3CA1726B13A1}" presName="hierChild2" presStyleCnt="0"/>
      <dgm:spPr/>
      <dgm:t>
        <a:bodyPr/>
        <a:lstStyle/>
        <a:p>
          <a:endParaRPr lang="de-DE"/>
        </a:p>
      </dgm:t>
    </dgm:pt>
    <dgm:pt modelId="{FA863840-7D4F-47D8-8D20-B6EB1DCED0B8}" type="pres">
      <dgm:prSet presAssocID="{70B09C3F-BB3E-469B-A210-117F24D9B73F}" presName="Name19" presStyleLbl="parChTrans1D2" presStyleIdx="0" presStyleCnt="2"/>
      <dgm:spPr/>
      <dgm:t>
        <a:bodyPr/>
        <a:lstStyle/>
        <a:p>
          <a:endParaRPr lang="de-DE"/>
        </a:p>
      </dgm:t>
    </dgm:pt>
    <dgm:pt modelId="{82AC91EF-A0BB-4C03-A764-7F715B223970}" type="pres">
      <dgm:prSet presAssocID="{A21B7681-B26B-4371-97F1-E03B88A91CF4}" presName="Name21" presStyleCnt="0"/>
      <dgm:spPr/>
      <dgm:t>
        <a:bodyPr/>
        <a:lstStyle/>
        <a:p>
          <a:endParaRPr lang="de-DE"/>
        </a:p>
      </dgm:t>
    </dgm:pt>
    <dgm:pt modelId="{DB2645DB-5344-4A69-A5E5-F7404861BC34}" type="pres">
      <dgm:prSet presAssocID="{A21B7681-B26B-4371-97F1-E03B88A91CF4}" presName="level2Shape" presStyleLbl="node2" presStyleIdx="0" presStyleCnt="2" custScaleX="184906" custScaleY="135397"/>
      <dgm:spPr>
        <a:prstGeom prst="rect">
          <a:avLst/>
        </a:prstGeom>
      </dgm:spPr>
      <dgm:t>
        <a:bodyPr/>
        <a:lstStyle/>
        <a:p>
          <a:endParaRPr lang="de-DE"/>
        </a:p>
      </dgm:t>
    </dgm:pt>
    <dgm:pt modelId="{4BB6B1C4-B66E-4FFF-8278-4C563AF63820}" type="pres">
      <dgm:prSet presAssocID="{A21B7681-B26B-4371-97F1-E03B88A91CF4}" presName="hierChild3" presStyleCnt="0"/>
      <dgm:spPr/>
      <dgm:t>
        <a:bodyPr/>
        <a:lstStyle/>
        <a:p>
          <a:endParaRPr lang="de-DE"/>
        </a:p>
      </dgm:t>
    </dgm:pt>
    <dgm:pt modelId="{ADA8C8D2-2243-4BB1-99D1-49D5CC662F43}" type="pres">
      <dgm:prSet presAssocID="{470E2DCA-B761-4C9D-85DF-99742EF9A5E9}" presName="Name19" presStyleLbl="parChTrans1D3" presStyleIdx="0" presStyleCnt="4"/>
      <dgm:spPr/>
      <dgm:t>
        <a:bodyPr/>
        <a:lstStyle/>
        <a:p>
          <a:endParaRPr lang="de-DE"/>
        </a:p>
      </dgm:t>
    </dgm:pt>
    <dgm:pt modelId="{5421CBFF-E51F-476E-AEE4-B828BD858CEC}" type="pres">
      <dgm:prSet presAssocID="{42F48155-20D4-4804-9E88-E17C43C8DD0C}" presName="Name21" presStyleCnt="0"/>
      <dgm:spPr/>
      <dgm:t>
        <a:bodyPr/>
        <a:lstStyle/>
        <a:p>
          <a:endParaRPr lang="de-DE"/>
        </a:p>
      </dgm:t>
    </dgm:pt>
    <dgm:pt modelId="{EAFEC3F3-EB57-4BC0-AEF9-D98FF784717E}" type="pres">
      <dgm:prSet presAssocID="{42F48155-20D4-4804-9E88-E17C43C8DD0C}" presName="level2Shape" presStyleLbl="node3" presStyleIdx="0" presStyleCnt="4" custScaleX="160014" custScaleY="135397"/>
      <dgm:spPr>
        <a:prstGeom prst="rect">
          <a:avLst/>
        </a:prstGeom>
      </dgm:spPr>
      <dgm:t>
        <a:bodyPr/>
        <a:lstStyle/>
        <a:p>
          <a:endParaRPr lang="de-DE"/>
        </a:p>
      </dgm:t>
    </dgm:pt>
    <dgm:pt modelId="{9F6DEC5A-0C8B-4102-B2C9-249A801B36FD}" type="pres">
      <dgm:prSet presAssocID="{42F48155-20D4-4804-9E88-E17C43C8DD0C}" presName="hierChild3" presStyleCnt="0"/>
      <dgm:spPr/>
      <dgm:t>
        <a:bodyPr/>
        <a:lstStyle/>
        <a:p>
          <a:endParaRPr lang="de-DE"/>
        </a:p>
      </dgm:t>
    </dgm:pt>
    <dgm:pt modelId="{9AA565BA-C12D-4CD9-97F3-59E6F2FE584D}" type="pres">
      <dgm:prSet presAssocID="{7B62388B-9A9F-4100-B752-57E818AFAF1D}" presName="Name19" presStyleLbl="parChTrans1D4" presStyleIdx="0" presStyleCnt="5"/>
      <dgm:spPr/>
      <dgm:t>
        <a:bodyPr/>
        <a:lstStyle/>
        <a:p>
          <a:endParaRPr lang="de-DE"/>
        </a:p>
      </dgm:t>
    </dgm:pt>
    <dgm:pt modelId="{66341951-14EC-4B70-8817-4A370059E7D7}" type="pres">
      <dgm:prSet presAssocID="{F9EF6E0A-22CF-4AF5-BACD-401A5312BAAE}" presName="Name21" presStyleCnt="0"/>
      <dgm:spPr/>
      <dgm:t>
        <a:bodyPr/>
        <a:lstStyle/>
        <a:p>
          <a:endParaRPr lang="de-DE"/>
        </a:p>
      </dgm:t>
    </dgm:pt>
    <dgm:pt modelId="{BB0C230F-9EC4-4E36-9DEC-0090CBBD996E}" type="pres">
      <dgm:prSet presAssocID="{F9EF6E0A-22CF-4AF5-BACD-401A5312BAAE}" presName="level2Shape" presStyleLbl="node4" presStyleIdx="0" presStyleCnt="5" custScaleX="160762" custScaleY="135341" custLinFactNeighborX="-24323"/>
      <dgm:spPr>
        <a:prstGeom prst="rect">
          <a:avLst/>
        </a:prstGeom>
      </dgm:spPr>
      <dgm:t>
        <a:bodyPr/>
        <a:lstStyle/>
        <a:p>
          <a:endParaRPr lang="de-DE"/>
        </a:p>
      </dgm:t>
    </dgm:pt>
    <dgm:pt modelId="{7BC385F9-F6AB-45D5-8A23-0E6789E7B09F}" type="pres">
      <dgm:prSet presAssocID="{F9EF6E0A-22CF-4AF5-BACD-401A5312BAAE}" presName="hierChild3" presStyleCnt="0"/>
      <dgm:spPr/>
      <dgm:t>
        <a:bodyPr/>
        <a:lstStyle/>
        <a:p>
          <a:endParaRPr lang="de-DE"/>
        </a:p>
      </dgm:t>
    </dgm:pt>
    <dgm:pt modelId="{F6C69A24-1FAB-4C41-97C9-68AB79CEA947}" type="pres">
      <dgm:prSet presAssocID="{70018561-0295-460A-841D-27DEDE5622E9}" presName="Name19" presStyleLbl="parChTrans1D4" presStyleIdx="1" presStyleCnt="5"/>
      <dgm:spPr/>
      <dgm:t>
        <a:bodyPr/>
        <a:lstStyle/>
        <a:p>
          <a:endParaRPr lang="de-DE"/>
        </a:p>
      </dgm:t>
    </dgm:pt>
    <dgm:pt modelId="{2CC80112-99A4-450A-B5E4-D88E4F355663}" type="pres">
      <dgm:prSet presAssocID="{A40AF19B-9D33-4B85-A4C9-CE51EDB937B2}" presName="Name21" presStyleCnt="0"/>
      <dgm:spPr/>
      <dgm:t>
        <a:bodyPr/>
        <a:lstStyle/>
        <a:p>
          <a:endParaRPr lang="de-DE"/>
        </a:p>
      </dgm:t>
    </dgm:pt>
    <dgm:pt modelId="{5C732962-B7C8-4F51-AEA2-6887667571CC}" type="pres">
      <dgm:prSet presAssocID="{A40AF19B-9D33-4B85-A4C9-CE51EDB937B2}" presName="level2Shape" presStyleLbl="node4" presStyleIdx="1" presStyleCnt="5" custScaleX="160014" custScaleY="135397" custLinFactNeighborX="-31975"/>
      <dgm:spPr>
        <a:prstGeom prst="rect">
          <a:avLst/>
        </a:prstGeom>
      </dgm:spPr>
      <dgm:t>
        <a:bodyPr/>
        <a:lstStyle/>
        <a:p>
          <a:endParaRPr lang="de-DE"/>
        </a:p>
      </dgm:t>
    </dgm:pt>
    <dgm:pt modelId="{96D425A1-E029-4723-A66F-0CAAD671DA26}" type="pres">
      <dgm:prSet presAssocID="{A40AF19B-9D33-4B85-A4C9-CE51EDB937B2}" presName="hierChild3" presStyleCnt="0"/>
      <dgm:spPr/>
      <dgm:t>
        <a:bodyPr/>
        <a:lstStyle/>
        <a:p>
          <a:endParaRPr lang="de-DE"/>
        </a:p>
      </dgm:t>
    </dgm:pt>
    <dgm:pt modelId="{DBDB79D5-BD15-4727-BD36-9FC743BD9AA7}" type="pres">
      <dgm:prSet presAssocID="{C04D22EC-C3C1-4FA6-8AE6-B438A709C87A}" presName="Name19" presStyleLbl="parChTrans1D4" presStyleIdx="2" presStyleCnt="5"/>
      <dgm:spPr/>
      <dgm:t>
        <a:bodyPr/>
        <a:lstStyle/>
        <a:p>
          <a:endParaRPr lang="de-DE"/>
        </a:p>
      </dgm:t>
    </dgm:pt>
    <dgm:pt modelId="{EDD7A895-B75E-4178-AAD7-A52C6F667276}" type="pres">
      <dgm:prSet presAssocID="{230A80B6-CEA7-4B8C-917D-B22D9588BC4B}" presName="Name21" presStyleCnt="0"/>
      <dgm:spPr/>
      <dgm:t>
        <a:bodyPr/>
        <a:lstStyle/>
        <a:p>
          <a:endParaRPr lang="de-DE"/>
        </a:p>
      </dgm:t>
    </dgm:pt>
    <dgm:pt modelId="{8A1BC79C-A236-44FB-BCD8-74880263A6C4}" type="pres">
      <dgm:prSet presAssocID="{230A80B6-CEA7-4B8C-917D-B22D9588BC4B}" presName="level2Shape" presStyleLbl="node4" presStyleIdx="2" presStyleCnt="5" custScaleX="160014" custScaleY="135397" custLinFactNeighborX="-20464"/>
      <dgm:spPr>
        <a:prstGeom prst="rect">
          <a:avLst/>
        </a:prstGeom>
      </dgm:spPr>
      <dgm:t>
        <a:bodyPr/>
        <a:lstStyle/>
        <a:p>
          <a:endParaRPr lang="de-DE"/>
        </a:p>
      </dgm:t>
    </dgm:pt>
    <dgm:pt modelId="{96D57FBA-1008-4B4F-ABF0-E0A4D7755917}" type="pres">
      <dgm:prSet presAssocID="{230A80B6-CEA7-4B8C-917D-B22D9588BC4B}" presName="hierChild3" presStyleCnt="0"/>
      <dgm:spPr/>
      <dgm:t>
        <a:bodyPr/>
        <a:lstStyle/>
        <a:p>
          <a:endParaRPr lang="de-DE"/>
        </a:p>
      </dgm:t>
    </dgm:pt>
    <dgm:pt modelId="{A9D65DEF-135B-46D4-8DC9-0A97DBBE0C62}" type="pres">
      <dgm:prSet presAssocID="{FB77EA73-0D92-42F3-A3A9-F1C3F9D05FFE}" presName="Name19" presStyleLbl="parChTrans1D4" presStyleIdx="3" presStyleCnt="5"/>
      <dgm:spPr/>
      <dgm:t>
        <a:bodyPr/>
        <a:lstStyle/>
        <a:p>
          <a:endParaRPr lang="de-DE"/>
        </a:p>
      </dgm:t>
    </dgm:pt>
    <dgm:pt modelId="{E0CCF7A4-47DF-4585-95C5-1E5DCE764EB5}" type="pres">
      <dgm:prSet presAssocID="{9B7E9B85-AD23-4190-B61A-BECEBDC6ECC1}" presName="Name21" presStyleCnt="0"/>
      <dgm:spPr/>
    </dgm:pt>
    <dgm:pt modelId="{73EAB09A-15B1-42D0-923D-74894E789E93}" type="pres">
      <dgm:prSet presAssocID="{9B7E9B85-AD23-4190-B61A-BECEBDC6ECC1}" presName="level2Shape" presStyleLbl="node4" presStyleIdx="3" presStyleCnt="5" custScaleX="160762" custScaleY="135341" custLinFactNeighborX="-19944"/>
      <dgm:spPr>
        <a:prstGeom prst="rect">
          <a:avLst/>
        </a:prstGeom>
      </dgm:spPr>
      <dgm:t>
        <a:bodyPr/>
        <a:lstStyle/>
        <a:p>
          <a:endParaRPr lang="de-DE"/>
        </a:p>
      </dgm:t>
    </dgm:pt>
    <dgm:pt modelId="{A84B678C-DE27-4053-8BE1-80DC8101F3D3}" type="pres">
      <dgm:prSet presAssocID="{9B7E9B85-AD23-4190-B61A-BECEBDC6ECC1}" presName="hierChild3" presStyleCnt="0"/>
      <dgm:spPr/>
    </dgm:pt>
    <dgm:pt modelId="{0E0216E4-19C8-49BE-8438-40C45C41CA84}" type="pres">
      <dgm:prSet presAssocID="{76CF7AF5-6002-447D-A240-32286AA723C0}" presName="Name19" presStyleLbl="parChTrans1D4" presStyleIdx="4" presStyleCnt="5"/>
      <dgm:spPr/>
      <dgm:t>
        <a:bodyPr/>
        <a:lstStyle/>
        <a:p>
          <a:endParaRPr lang="de-DE"/>
        </a:p>
      </dgm:t>
    </dgm:pt>
    <dgm:pt modelId="{2468AD38-89A4-40C2-ACE9-D7CF74E59931}" type="pres">
      <dgm:prSet presAssocID="{FCC0E62A-3F5A-4C97-BC0E-1BB4936F085D}" presName="Name21" presStyleCnt="0"/>
      <dgm:spPr/>
    </dgm:pt>
    <dgm:pt modelId="{9958DF9B-B5AC-4828-80D4-E72631718D43}" type="pres">
      <dgm:prSet presAssocID="{FCC0E62A-3F5A-4C97-BC0E-1BB4936F085D}" presName="level2Shape" presStyleLbl="node4" presStyleIdx="4" presStyleCnt="5" custScaleX="120090" custScaleY="111515"/>
      <dgm:spPr/>
      <dgm:t>
        <a:bodyPr/>
        <a:lstStyle/>
        <a:p>
          <a:endParaRPr lang="de-DE"/>
        </a:p>
      </dgm:t>
    </dgm:pt>
    <dgm:pt modelId="{CDEDDA3D-856C-4AE9-A7F8-E0EF15CCFF7F}" type="pres">
      <dgm:prSet presAssocID="{FCC0E62A-3F5A-4C97-BC0E-1BB4936F085D}" presName="hierChild3" presStyleCnt="0"/>
      <dgm:spPr/>
    </dgm:pt>
    <dgm:pt modelId="{A5CE36BD-3FD1-4E64-9CB1-085C6E10F106}" type="pres">
      <dgm:prSet presAssocID="{24F20FE1-4F2F-4C02-BBA5-EDDF74530851}" presName="Name19" presStyleLbl="parChTrans1D3" presStyleIdx="1" presStyleCnt="4"/>
      <dgm:spPr/>
      <dgm:t>
        <a:bodyPr/>
        <a:lstStyle/>
        <a:p>
          <a:endParaRPr lang="de-DE"/>
        </a:p>
      </dgm:t>
    </dgm:pt>
    <dgm:pt modelId="{AF638D42-9B6C-4D14-869C-064C8B7B42BC}" type="pres">
      <dgm:prSet presAssocID="{BF8EA1F8-D444-43A7-9375-5847D9D3A867}" presName="Name21" presStyleCnt="0"/>
      <dgm:spPr/>
      <dgm:t>
        <a:bodyPr/>
        <a:lstStyle/>
        <a:p>
          <a:endParaRPr lang="de-DE"/>
        </a:p>
      </dgm:t>
    </dgm:pt>
    <dgm:pt modelId="{33D3D184-8AF4-4383-8B7C-D00D0186288B}" type="pres">
      <dgm:prSet presAssocID="{BF8EA1F8-D444-43A7-9375-5847D9D3A867}" presName="level2Shape" presStyleLbl="node3" presStyleIdx="1" presStyleCnt="4" custScaleX="160014" custScaleY="135397"/>
      <dgm:spPr>
        <a:prstGeom prst="rect">
          <a:avLst/>
        </a:prstGeom>
      </dgm:spPr>
      <dgm:t>
        <a:bodyPr/>
        <a:lstStyle/>
        <a:p>
          <a:endParaRPr lang="de-DE"/>
        </a:p>
      </dgm:t>
    </dgm:pt>
    <dgm:pt modelId="{D1A0AF05-68CC-48BD-82A3-2F0A60E27A09}" type="pres">
      <dgm:prSet presAssocID="{BF8EA1F8-D444-43A7-9375-5847D9D3A867}" presName="hierChild3" presStyleCnt="0"/>
      <dgm:spPr/>
      <dgm:t>
        <a:bodyPr/>
        <a:lstStyle/>
        <a:p>
          <a:endParaRPr lang="de-DE"/>
        </a:p>
      </dgm:t>
    </dgm:pt>
    <dgm:pt modelId="{0AEFCF07-2BD8-41FF-B472-002DF263B32E}" type="pres">
      <dgm:prSet presAssocID="{EF518C42-615F-4993-BDA5-9BF1FFD22E34}" presName="Name19" presStyleLbl="parChTrans1D2" presStyleIdx="1" presStyleCnt="2"/>
      <dgm:spPr/>
      <dgm:t>
        <a:bodyPr/>
        <a:lstStyle/>
        <a:p>
          <a:endParaRPr lang="de-DE"/>
        </a:p>
      </dgm:t>
    </dgm:pt>
    <dgm:pt modelId="{9859FF51-4A2D-45C1-86D5-48DBA18E3B2D}" type="pres">
      <dgm:prSet presAssocID="{DE445FEE-DE84-4AE1-98ED-9B4FADD26703}" presName="Name21" presStyleCnt="0"/>
      <dgm:spPr/>
      <dgm:t>
        <a:bodyPr/>
        <a:lstStyle/>
        <a:p>
          <a:endParaRPr lang="de-DE"/>
        </a:p>
      </dgm:t>
    </dgm:pt>
    <dgm:pt modelId="{2075DD3D-7834-471F-A35C-271EC4DAC06C}" type="pres">
      <dgm:prSet presAssocID="{DE445FEE-DE84-4AE1-98ED-9B4FADD26703}" presName="level2Shape" presStyleLbl="node2" presStyleIdx="1" presStyleCnt="2" custScaleX="184906" custScaleY="135397"/>
      <dgm:spPr>
        <a:prstGeom prst="rect">
          <a:avLst/>
        </a:prstGeom>
      </dgm:spPr>
      <dgm:t>
        <a:bodyPr/>
        <a:lstStyle/>
        <a:p>
          <a:endParaRPr lang="de-DE"/>
        </a:p>
      </dgm:t>
    </dgm:pt>
    <dgm:pt modelId="{C15505EB-4E0C-4979-A996-7C43149A183C}" type="pres">
      <dgm:prSet presAssocID="{DE445FEE-DE84-4AE1-98ED-9B4FADD26703}" presName="hierChild3" presStyleCnt="0"/>
      <dgm:spPr/>
      <dgm:t>
        <a:bodyPr/>
        <a:lstStyle/>
        <a:p>
          <a:endParaRPr lang="de-DE"/>
        </a:p>
      </dgm:t>
    </dgm:pt>
    <dgm:pt modelId="{86E18921-E852-40E2-856E-E220785C4181}" type="pres">
      <dgm:prSet presAssocID="{37326D7D-442F-472C-B35E-BB13EA09E01B}" presName="Name19" presStyleLbl="parChTrans1D3" presStyleIdx="2" presStyleCnt="4"/>
      <dgm:spPr/>
      <dgm:t>
        <a:bodyPr/>
        <a:lstStyle/>
        <a:p>
          <a:endParaRPr lang="de-DE"/>
        </a:p>
      </dgm:t>
    </dgm:pt>
    <dgm:pt modelId="{BB57B87E-6D97-417C-99B1-0F53DCBE7973}" type="pres">
      <dgm:prSet presAssocID="{5EA02C67-2130-4FED-BBE4-585FED1B641D}" presName="Name21" presStyleCnt="0"/>
      <dgm:spPr/>
      <dgm:t>
        <a:bodyPr/>
        <a:lstStyle/>
        <a:p>
          <a:endParaRPr lang="de-DE"/>
        </a:p>
      </dgm:t>
    </dgm:pt>
    <dgm:pt modelId="{AE7DF54A-7DB4-48E7-9036-C08D7605CB5D}" type="pres">
      <dgm:prSet presAssocID="{5EA02C67-2130-4FED-BBE4-585FED1B641D}" presName="level2Shape" presStyleLbl="node3" presStyleIdx="2" presStyleCnt="4" custScaleX="160014" custScaleY="135397"/>
      <dgm:spPr>
        <a:prstGeom prst="rect">
          <a:avLst/>
        </a:prstGeom>
      </dgm:spPr>
      <dgm:t>
        <a:bodyPr/>
        <a:lstStyle/>
        <a:p>
          <a:endParaRPr lang="de-DE"/>
        </a:p>
      </dgm:t>
    </dgm:pt>
    <dgm:pt modelId="{DAD1C684-23D9-415C-9D05-40A73421C2C2}" type="pres">
      <dgm:prSet presAssocID="{5EA02C67-2130-4FED-BBE4-585FED1B641D}" presName="hierChild3" presStyleCnt="0"/>
      <dgm:spPr/>
      <dgm:t>
        <a:bodyPr/>
        <a:lstStyle/>
        <a:p>
          <a:endParaRPr lang="de-DE"/>
        </a:p>
      </dgm:t>
    </dgm:pt>
    <dgm:pt modelId="{E516307B-1DE9-4A35-9801-EB71F99FE827}" type="pres">
      <dgm:prSet presAssocID="{4517747C-02F5-4AC0-93FC-0E601F3AD6CD}" presName="Name19" presStyleLbl="parChTrans1D3" presStyleIdx="3" presStyleCnt="4"/>
      <dgm:spPr/>
      <dgm:t>
        <a:bodyPr/>
        <a:lstStyle/>
        <a:p>
          <a:endParaRPr lang="de-DE"/>
        </a:p>
      </dgm:t>
    </dgm:pt>
    <dgm:pt modelId="{94FD110E-A07A-4F49-8FCA-C9967CDD9952}" type="pres">
      <dgm:prSet presAssocID="{81635E9D-1344-43A1-BB01-6A839F551D1E}" presName="Name21" presStyleCnt="0"/>
      <dgm:spPr/>
      <dgm:t>
        <a:bodyPr/>
        <a:lstStyle/>
        <a:p>
          <a:endParaRPr lang="de-DE"/>
        </a:p>
      </dgm:t>
    </dgm:pt>
    <dgm:pt modelId="{3693693D-4A32-48DF-AD49-489C6D30C98E}" type="pres">
      <dgm:prSet presAssocID="{81635E9D-1344-43A1-BB01-6A839F551D1E}" presName="level2Shape" presStyleLbl="node3" presStyleIdx="3" presStyleCnt="4" custScaleX="160014" custScaleY="135397"/>
      <dgm:spPr>
        <a:prstGeom prst="rect">
          <a:avLst/>
        </a:prstGeom>
      </dgm:spPr>
      <dgm:t>
        <a:bodyPr/>
        <a:lstStyle/>
        <a:p>
          <a:endParaRPr lang="de-DE"/>
        </a:p>
      </dgm:t>
    </dgm:pt>
    <dgm:pt modelId="{50F215B8-CE13-4D2E-83C5-D6C03198ADDA}" type="pres">
      <dgm:prSet presAssocID="{81635E9D-1344-43A1-BB01-6A839F551D1E}" presName="hierChild3" presStyleCnt="0"/>
      <dgm:spPr/>
      <dgm:t>
        <a:bodyPr/>
        <a:lstStyle/>
        <a:p>
          <a:endParaRPr lang="de-DE"/>
        </a:p>
      </dgm:t>
    </dgm:pt>
    <dgm:pt modelId="{F245107D-0F01-4BD1-AF4D-EC92CFAF6269}" type="pres">
      <dgm:prSet presAssocID="{E9BFF7EE-5118-4498-8720-9B0F8B6BCE57}" presName="bgShapesFlow" presStyleCnt="0"/>
      <dgm:spPr/>
      <dgm:t>
        <a:bodyPr/>
        <a:lstStyle/>
        <a:p>
          <a:endParaRPr lang="de-DE"/>
        </a:p>
      </dgm:t>
    </dgm:pt>
  </dgm:ptLst>
  <dgm:cxnLst>
    <dgm:cxn modelId="{11F58766-BD2B-493E-B239-D1CB4F44C444}" srcId="{42F48155-20D4-4804-9E88-E17C43C8DD0C}" destId="{9B7E9B85-AD23-4190-B61A-BECEBDC6ECC1}" srcOrd="1" destOrd="0" parTransId="{FB77EA73-0D92-42F3-A3A9-F1C3F9D05FFE}" sibTransId="{D946FB47-2DE6-4CD7-B469-457541FF50D6}"/>
    <dgm:cxn modelId="{9E584FF3-6B60-4789-932F-99F96E66A93A}" type="presOf" srcId="{76CF7AF5-6002-447D-A240-32286AA723C0}" destId="{0E0216E4-19C8-49BE-8438-40C45C41CA84}" srcOrd="0" destOrd="0" presId="urn:microsoft.com/office/officeart/2005/8/layout/hierarchy6"/>
    <dgm:cxn modelId="{3B49DFC0-1DA6-4D7C-9BEF-2C433540C260}" type="presOf" srcId="{37326D7D-442F-472C-B35E-BB13EA09E01B}" destId="{86E18921-E852-40E2-856E-E220785C4181}" srcOrd="0" destOrd="0" presId="urn:microsoft.com/office/officeart/2005/8/layout/hierarchy6"/>
    <dgm:cxn modelId="{C06AC306-A45C-4178-AC84-E1268B302B1D}" srcId="{DE445FEE-DE84-4AE1-98ED-9B4FADD26703}" destId="{5EA02C67-2130-4FED-BBE4-585FED1B641D}" srcOrd="0" destOrd="0" parTransId="{37326D7D-442F-472C-B35E-BB13EA09E01B}" sibTransId="{61589A02-E884-4FDB-9C76-34607EDDCCA9}"/>
    <dgm:cxn modelId="{8A597077-FD96-402E-842A-7C2D43C30B28}" srcId="{5BFE0B13-A969-495A-9BFB-3CA1726B13A1}" destId="{DE445FEE-DE84-4AE1-98ED-9B4FADD26703}" srcOrd="1" destOrd="0" parTransId="{EF518C42-615F-4993-BDA5-9BF1FFD22E34}" sibTransId="{231E994C-BDE5-4EE8-9F1F-19C2CDF6E721}"/>
    <dgm:cxn modelId="{90F132E5-D152-4ACB-8F1C-DAFD218C04C8}" type="presOf" srcId="{A40AF19B-9D33-4B85-A4C9-CE51EDB937B2}" destId="{5C732962-B7C8-4F51-AEA2-6887667571CC}" srcOrd="0" destOrd="0" presId="urn:microsoft.com/office/officeart/2005/8/layout/hierarchy6"/>
    <dgm:cxn modelId="{6E5B4B1E-E4B4-4C52-BD71-F451DB72B810}" srcId="{F9EF6E0A-22CF-4AF5-BACD-401A5312BAAE}" destId="{230A80B6-CEA7-4B8C-917D-B22D9588BC4B}" srcOrd="1" destOrd="0" parTransId="{C04D22EC-C3C1-4FA6-8AE6-B438A709C87A}" sibTransId="{6747FF9F-8DAC-4971-837C-4EBCA8DAD76C}"/>
    <dgm:cxn modelId="{020583A2-278E-4D30-8B92-D984B8780184}" type="presOf" srcId="{5BFE0B13-A969-495A-9BFB-3CA1726B13A1}" destId="{1E8739F6-80FA-4AB9-BD6C-2512738DC1DC}" srcOrd="0" destOrd="0" presId="urn:microsoft.com/office/officeart/2005/8/layout/hierarchy6"/>
    <dgm:cxn modelId="{38543F43-5F0F-41BF-921B-526133EC9586}" type="presOf" srcId="{E9BFF7EE-5118-4498-8720-9B0F8B6BCE57}" destId="{9CE79B4A-428E-4D43-A208-46DBD2ADED53}" srcOrd="0" destOrd="0" presId="urn:microsoft.com/office/officeart/2005/8/layout/hierarchy6"/>
    <dgm:cxn modelId="{D050A8CA-8563-4A2C-9E80-9AF9F34EDE12}" type="presOf" srcId="{BF8EA1F8-D444-43A7-9375-5847D9D3A867}" destId="{33D3D184-8AF4-4383-8B7C-D00D0186288B}" srcOrd="0" destOrd="0" presId="urn:microsoft.com/office/officeart/2005/8/layout/hierarchy6"/>
    <dgm:cxn modelId="{5794D48F-8753-4D80-9709-97F65A1C20ED}" type="presOf" srcId="{24F20FE1-4F2F-4C02-BBA5-EDDF74530851}" destId="{A5CE36BD-3FD1-4E64-9CB1-085C6E10F106}" srcOrd="0" destOrd="0" presId="urn:microsoft.com/office/officeart/2005/8/layout/hierarchy6"/>
    <dgm:cxn modelId="{8F809E18-9CA2-49CE-85C3-A3C6D9320FE4}" srcId="{42F48155-20D4-4804-9E88-E17C43C8DD0C}" destId="{F9EF6E0A-22CF-4AF5-BACD-401A5312BAAE}" srcOrd="0" destOrd="0" parTransId="{7B62388B-9A9F-4100-B752-57E818AFAF1D}" sibTransId="{CE8527A5-C2FE-411D-B8DD-9174AA2FA6BA}"/>
    <dgm:cxn modelId="{2CCB6634-82AE-430B-8AF6-152D1BBF7BC9}" srcId="{42F48155-20D4-4804-9E88-E17C43C8DD0C}" destId="{FCC0E62A-3F5A-4C97-BC0E-1BB4936F085D}" srcOrd="2" destOrd="0" parTransId="{76CF7AF5-6002-447D-A240-32286AA723C0}" sibTransId="{8DF7CF46-BB1A-42A3-A791-E0EAD304875E}"/>
    <dgm:cxn modelId="{F762898B-04D5-4D72-9BDC-E85187B7B3F8}" type="presOf" srcId="{EF518C42-615F-4993-BDA5-9BF1FFD22E34}" destId="{0AEFCF07-2BD8-41FF-B472-002DF263B32E}" srcOrd="0" destOrd="0" presId="urn:microsoft.com/office/officeart/2005/8/layout/hierarchy6"/>
    <dgm:cxn modelId="{FF3F6654-5B0E-4728-91B9-0CD72696C0D7}" type="presOf" srcId="{230A80B6-CEA7-4B8C-917D-B22D9588BC4B}" destId="{8A1BC79C-A236-44FB-BCD8-74880263A6C4}" srcOrd="0" destOrd="0" presId="urn:microsoft.com/office/officeart/2005/8/layout/hierarchy6"/>
    <dgm:cxn modelId="{67C5DB8B-EE87-473B-92E5-97216B4505E3}" type="presOf" srcId="{4517747C-02F5-4AC0-93FC-0E601F3AD6CD}" destId="{E516307B-1DE9-4A35-9801-EB71F99FE827}" srcOrd="0" destOrd="0" presId="urn:microsoft.com/office/officeart/2005/8/layout/hierarchy6"/>
    <dgm:cxn modelId="{138F5CD5-2929-45A7-9020-F4A907933DEA}" type="presOf" srcId="{470E2DCA-B761-4C9D-85DF-99742EF9A5E9}" destId="{ADA8C8D2-2243-4BB1-99D1-49D5CC662F43}" srcOrd="0" destOrd="0" presId="urn:microsoft.com/office/officeart/2005/8/layout/hierarchy6"/>
    <dgm:cxn modelId="{A3901F1E-08D8-4B85-8A38-4303AC16A3CC}" type="presOf" srcId="{7B62388B-9A9F-4100-B752-57E818AFAF1D}" destId="{9AA565BA-C12D-4CD9-97F3-59E6F2FE584D}" srcOrd="0" destOrd="0" presId="urn:microsoft.com/office/officeart/2005/8/layout/hierarchy6"/>
    <dgm:cxn modelId="{9E9E2D72-1CFA-4DAE-80D8-9A1C91CB9059}" type="presOf" srcId="{F9EF6E0A-22CF-4AF5-BACD-401A5312BAAE}" destId="{BB0C230F-9EC4-4E36-9DEC-0090CBBD996E}" srcOrd="0" destOrd="0" presId="urn:microsoft.com/office/officeart/2005/8/layout/hierarchy6"/>
    <dgm:cxn modelId="{EBB84BDA-5B4A-49D5-BC8E-82215DA98926}" srcId="{5BFE0B13-A969-495A-9BFB-3CA1726B13A1}" destId="{A21B7681-B26B-4371-97F1-E03B88A91CF4}" srcOrd="0" destOrd="0" parTransId="{70B09C3F-BB3E-469B-A210-117F24D9B73F}" sibTransId="{E3CDD8DA-7418-4D31-8A1B-6CDBF2EE1A89}"/>
    <dgm:cxn modelId="{1BE54E41-0FF8-4399-89F3-7A086230626F}" type="presOf" srcId="{FCC0E62A-3F5A-4C97-BC0E-1BB4936F085D}" destId="{9958DF9B-B5AC-4828-80D4-E72631718D43}" srcOrd="0" destOrd="0" presId="urn:microsoft.com/office/officeart/2005/8/layout/hierarchy6"/>
    <dgm:cxn modelId="{39A702F0-1F28-4DFF-A3C1-A940E3415603}" type="presOf" srcId="{70018561-0295-460A-841D-27DEDE5622E9}" destId="{F6C69A24-1FAB-4C41-97C9-68AB79CEA947}" srcOrd="0" destOrd="0" presId="urn:microsoft.com/office/officeart/2005/8/layout/hierarchy6"/>
    <dgm:cxn modelId="{871F3E4C-B493-4878-9966-D57D12D0A7EC}" type="presOf" srcId="{FB77EA73-0D92-42F3-A3A9-F1C3F9D05FFE}" destId="{A9D65DEF-135B-46D4-8DC9-0A97DBBE0C62}" srcOrd="0" destOrd="0" presId="urn:microsoft.com/office/officeart/2005/8/layout/hierarchy6"/>
    <dgm:cxn modelId="{2906146E-94AC-4CA4-99E1-8CD9BA431E35}" type="presOf" srcId="{81635E9D-1344-43A1-BB01-6A839F551D1E}" destId="{3693693D-4A32-48DF-AD49-489C6D30C98E}" srcOrd="0" destOrd="0" presId="urn:microsoft.com/office/officeart/2005/8/layout/hierarchy6"/>
    <dgm:cxn modelId="{1EAD682D-DF09-4887-96A4-20B7D9EBA89E}" srcId="{E9BFF7EE-5118-4498-8720-9B0F8B6BCE57}" destId="{5BFE0B13-A969-495A-9BFB-3CA1726B13A1}" srcOrd="0" destOrd="0" parTransId="{6993BBA7-C3A9-4C56-B559-2617820B46B0}" sibTransId="{3147AAF2-E28F-4B38-9F0D-F37E3C8F1C63}"/>
    <dgm:cxn modelId="{C4AF176B-4831-466C-A49F-4DF9003897C5}" type="presOf" srcId="{DE445FEE-DE84-4AE1-98ED-9B4FADD26703}" destId="{2075DD3D-7834-471F-A35C-271EC4DAC06C}" srcOrd="0" destOrd="0" presId="urn:microsoft.com/office/officeart/2005/8/layout/hierarchy6"/>
    <dgm:cxn modelId="{E3D1110A-462C-455F-899E-FDA4A660D64D}" srcId="{F9EF6E0A-22CF-4AF5-BACD-401A5312BAAE}" destId="{A40AF19B-9D33-4B85-A4C9-CE51EDB937B2}" srcOrd="0" destOrd="0" parTransId="{70018561-0295-460A-841D-27DEDE5622E9}" sibTransId="{54796DE8-ED2A-4782-BBFB-EE443B2A293C}"/>
    <dgm:cxn modelId="{6530BC06-E537-498C-A03E-28EB4762F503}" type="presOf" srcId="{42F48155-20D4-4804-9E88-E17C43C8DD0C}" destId="{EAFEC3F3-EB57-4BC0-AEF9-D98FF784717E}" srcOrd="0" destOrd="0" presId="urn:microsoft.com/office/officeart/2005/8/layout/hierarchy6"/>
    <dgm:cxn modelId="{8C739CDA-E1B6-48A4-95EA-07F79D53D787}" type="presOf" srcId="{5EA02C67-2130-4FED-BBE4-585FED1B641D}" destId="{AE7DF54A-7DB4-48E7-9036-C08D7605CB5D}" srcOrd="0" destOrd="0" presId="urn:microsoft.com/office/officeart/2005/8/layout/hierarchy6"/>
    <dgm:cxn modelId="{1EF35711-D1A1-4069-B47C-68F82448FA5E}" type="presOf" srcId="{A21B7681-B26B-4371-97F1-E03B88A91CF4}" destId="{DB2645DB-5344-4A69-A5E5-F7404861BC34}" srcOrd="0" destOrd="0" presId="urn:microsoft.com/office/officeart/2005/8/layout/hierarchy6"/>
    <dgm:cxn modelId="{A153F8CE-513D-477F-BC29-B3C198BCF103}" srcId="{A21B7681-B26B-4371-97F1-E03B88A91CF4}" destId="{42F48155-20D4-4804-9E88-E17C43C8DD0C}" srcOrd="0" destOrd="0" parTransId="{470E2DCA-B761-4C9D-85DF-99742EF9A5E9}" sibTransId="{EFB69ABC-8DF6-4A7F-967C-79E0AA13CCEE}"/>
    <dgm:cxn modelId="{70292B66-5615-45CC-8708-C8A71A941008}" type="presOf" srcId="{70B09C3F-BB3E-469B-A210-117F24D9B73F}" destId="{FA863840-7D4F-47D8-8D20-B6EB1DCED0B8}" srcOrd="0" destOrd="0" presId="urn:microsoft.com/office/officeart/2005/8/layout/hierarchy6"/>
    <dgm:cxn modelId="{38AE3B73-49B5-4766-844E-85D0BFBC5E34}" srcId="{DE445FEE-DE84-4AE1-98ED-9B4FADD26703}" destId="{81635E9D-1344-43A1-BB01-6A839F551D1E}" srcOrd="1" destOrd="0" parTransId="{4517747C-02F5-4AC0-93FC-0E601F3AD6CD}" sibTransId="{BF0AC59A-35D5-4D63-8200-BD70B0CCDAAB}"/>
    <dgm:cxn modelId="{549C445B-0274-4061-A72E-C0C371D87C29}" type="presOf" srcId="{9B7E9B85-AD23-4190-B61A-BECEBDC6ECC1}" destId="{73EAB09A-15B1-42D0-923D-74894E789E93}" srcOrd="0" destOrd="0" presId="urn:microsoft.com/office/officeart/2005/8/layout/hierarchy6"/>
    <dgm:cxn modelId="{3CF91F08-6495-438D-973B-2563EF816189}" srcId="{A21B7681-B26B-4371-97F1-E03B88A91CF4}" destId="{BF8EA1F8-D444-43A7-9375-5847D9D3A867}" srcOrd="1" destOrd="0" parTransId="{24F20FE1-4F2F-4C02-BBA5-EDDF74530851}" sibTransId="{EAB9B6C8-19DF-4364-9868-08125FC79702}"/>
    <dgm:cxn modelId="{6876EC85-1832-4209-B719-558D68093BFD}" type="presOf" srcId="{C04D22EC-C3C1-4FA6-8AE6-B438A709C87A}" destId="{DBDB79D5-BD15-4727-BD36-9FC743BD9AA7}" srcOrd="0" destOrd="0" presId="urn:microsoft.com/office/officeart/2005/8/layout/hierarchy6"/>
    <dgm:cxn modelId="{7A8A3970-C3BE-4BC6-84D5-E2CEBFA2532A}" type="presParOf" srcId="{9CE79B4A-428E-4D43-A208-46DBD2ADED53}" destId="{884CDCC8-0721-436C-8A3C-D56101A13C13}" srcOrd="0" destOrd="0" presId="urn:microsoft.com/office/officeart/2005/8/layout/hierarchy6"/>
    <dgm:cxn modelId="{E61BFE86-2E44-4318-8256-C4F774614A5D}" type="presParOf" srcId="{884CDCC8-0721-436C-8A3C-D56101A13C13}" destId="{4EEA3063-B330-4059-8F8B-63140E5743F1}" srcOrd="0" destOrd="0" presId="urn:microsoft.com/office/officeart/2005/8/layout/hierarchy6"/>
    <dgm:cxn modelId="{607AFE05-1A10-4C72-821D-F4E56FC6132B}" type="presParOf" srcId="{4EEA3063-B330-4059-8F8B-63140E5743F1}" destId="{09ECF437-2DD7-4885-AE62-0E5F0885BF69}" srcOrd="0" destOrd="0" presId="urn:microsoft.com/office/officeart/2005/8/layout/hierarchy6"/>
    <dgm:cxn modelId="{21AF9D92-8F84-45D9-81AB-17CFA9D72391}" type="presParOf" srcId="{09ECF437-2DD7-4885-AE62-0E5F0885BF69}" destId="{1E8739F6-80FA-4AB9-BD6C-2512738DC1DC}" srcOrd="0" destOrd="0" presId="urn:microsoft.com/office/officeart/2005/8/layout/hierarchy6"/>
    <dgm:cxn modelId="{C89C0A6C-68D9-411B-85C3-86A238FDD9C8}" type="presParOf" srcId="{09ECF437-2DD7-4885-AE62-0E5F0885BF69}" destId="{26B295FF-BED4-4C26-91A7-C9FE30B236FA}" srcOrd="1" destOrd="0" presId="urn:microsoft.com/office/officeart/2005/8/layout/hierarchy6"/>
    <dgm:cxn modelId="{88A9236D-B8B3-4F3C-BB8C-59255CA1B4CF}" type="presParOf" srcId="{26B295FF-BED4-4C26-91A7-C9FE30B236FA}" destId="{FA863840-7D4F-47D8-8D20-B6EB1DCED0B8}" srcOrd="0" destOrd="0" presId="urn:microsoft.com/office/officeart/2005/8/layout/hierarchy6"/>
    <dgm:cxn modelId="{DF17EB91-C01D-4F9F-80BC-3B21E893160A}" type="presParOf" srcId="{26B295FF-BED4-4C26-91A7-C9FE30B236FA}" destId="{82AC91EF-A0BB-4C03-A764-7F715B223970}" srcOrd="1" destOrd="0" presId="urn:microsoft.com/office/officeart/2005/8/layout/hierarchy6"/>
    <dgm:cxn modelId="{DE0E54D3-B5F4-4412-8718-B6832E68B781}" type="presParOf" srcId="{82AC91EF-A0BB-4C03-A764-7F715B223970}" destId="{DB2645DB-5344-4A69-A5E5-F7404861BC34}" srcOrd="0" destOrd="0" presId="urn:microsoft.com/office/officeart/2005/8/layout/hierarchy6"/>
    <dgm:cxn modelId="{ABB4E7FC-C099-467F-AFDA-7B73A2E3064E}" type="presParOf" srcId="{82AC91EF-A0BB-4C03-A764-7F715B223970}" destId="{4BB6B1C4-B66E-4FFF-8278-4C563AF63820}" srcOrd="1" destOrd="0" presId="urn:microsoft.com/office/officeart/2005/8/layout/hierarchy6"/>
    <dgm:cxn modelId="{0C44D534-D6FC-4EE7-BDDC-2CD3DEF86C92}" type="presParOf" srcId="{4BB6B1C4-B66E-4FFF-8278-4C563AF63820}" destId="{ADA8C8D2-2243-4BB1-99D1-49D5CC662F43}" srcOrd="0" destOrd="0" presId="urn:microsoft.com/office/officeart/2005/8/layout/hierarchy6"/>
    <dgm:cxn modelId="{159023A9-E416-4702-A891-C5A2297B297B}" type="presParOf" srcId="{4BB6B1C4-B66E-4FFF-8278-4C563AF63820}" destId="{5421CBFF-E51F-476E-AEE4-B828BD858CEC}" srcOrd="1" destOrd="0" presId="urn:microsoft.com/office/officeart/2005/8/layout/hierarchy6"/>
    <dgm:cxn modelId="{3446D705-B565-4629-B7BE-17A3B6627FC7}" type="presParOf" srcId="{5421CBFF-E51F-476E-AEE4-B828BD858CEC}" destId="{EAFEC3F3-EB57-4BC0-AEF9-D98FF784717E}" srcOrd="0" destOrd="0" presId="urn:microsoft.com/office/officeart/2005/8/layout/hierarchy6"/>
    <dgm:cxn modelId="{5D720152-2A06-48A9-A53F-876577E72346}" type="presParOf" srcId="{5421CBFF-E51F-476E-AEE4-B828BD858CEC}" destId="{9F6DEC5A-0C8B-4102-B2C9-249A801B36FD}" srcOrd="1" destOrd="0" presId="urn:microsoft.com/office/officeart/2005/8/layout/hierarchy6"/>
    <dgm:cxn modelId="{87244C6C-4504-4DF8-A894-9FC11DE62E66}" type="presParOf" srcId="{9F6DEC5A-0C8B-4102-B2C9-249A801B36FD}" destId="{9AA565BA-C12D-4CD9-97F3-59E6F2FE584D}" srcOrd="0" destOrd="0" presId="urn:microsoft.com/office/officeart/2005/8/layout/hierarchy6"/>
    <dgm:cxn modelId="{A726863F-9B2F-4030-B9E2-1DC361A0EE4F}" type="presParOf" srcId="{9F6DEC5A-0C8B-4102-B2C9-249A801B36FD}" destId="{66341951-14EC-4B70-8817-4A370059E7D7}" srcOrd="1" destOrd="0" presId="urn:microsoft.com/office/officeart/2005/8/layout/hierarchy6"/>
    <dgm:cxn modelId="{3553C7ED-5C29-4FFE-A03E-AA7C1DB6DB36}" type="presParOf" srcId="{66341951-14EC-4B70-8817-4A370059E7D7}" destId="{BB0C230F-9EC4-4E36-9DEC-0090CBBD996E}" srcOrd="0" destOrd="0" presId="urn:microsoft.com/office/officeart/2005/8/layout/hierarchy6"/>
    <dgm:cxn modelId="{C3DC3972-04F1-4596-B60F-13C39AE62CDE}" type="presParOf" srcId="{66341951-14EC-4B70-8817-4A370059E7D7}" destId="{7BC385F9-F6AB-45D5-8A23-0E6789E7B09F}" srcOrd="1" destOrd="0" presId="urn:microsoft.com/office/officeart/2005/8/layout/hierarchy6"/>
    <dgm:cxn modelId="{EFB258EC-DFE2-4CB4-BA93-EA47F51F10E7}" type="presParOf" srcId="{7BC385F9-F6AB-45D5-8A23-0E6789E7B09F}" destId="{F6C69A24-1FAB-4C41-97C9-68AB79CEA947}" srcOrd="0" destOrd="0" presId="urn:microsoft.com/office/officeart/2005/8/layout/hierarchy6"/>
    <dgm:cxn modelId="{D92BCC9F-28E7-4C0C-9F85-25684693A5BC}" type="presParOf" srcId="{7BC385F9-F6AB-45D5-8A23-0E6789E7B09F}" destId="{2CC80112-99A4-450A-B5E4-D88E4F355663}" srcOrd="1" destOrd="0" presId="urn:microsoft.com/office/officeart/2005/8/layout/hierarchy6"/>
    <dgm:cxn modelId="{467D1602-567A-44FD-BF0F-D3A063C367CB}" type="presParOf" srcId="{2CC80112-99A4-450A-B5E4-D88E4F355663}" destId="{5C732962-B7C8-4F51-AEA2-6887667571CC}" srcOrd="0" destOrd="0" presId="urn:microsoft.com/office/officeart/2005/8/layout/hierarchy6"/>
    <dgm:cxn modelId="{DC3D3C1B-4448-4E77-96BD-4811BD075A60}" type="presParOf" srcId="{2CC80112-99A4-450A-B5E4-D88E4F355663}" destId="{96D425A1-E029-4723-A66F-0CAAD671DA26}" srcOrd="1" destOrd="0" presId="urn:microsoft.com/office/officeart/2005/8/layout/hierarchy6"/>
    <dgm:cxn modelId="{82033D47-232A-4327-8A53-A7BDC0EEB611}" type="presParOf" srcId="{7BC385F9-F6AB-45D5-8A23-0E6789E7B09F}" destId="{DBDB79D5-BD15-4727-BD36-9FC743BD9AA7}" srcOrd="2" destOrd="0" presId="urn:microsoft.com/office/officeart/2005/8/layout/hierarchy6"/>
    <dgm:cxn modelId="{65BC6333-373B-4901-9FB0-AA4075D273C9}" type="presParOf" srcId="{7BC385F9-F6AB-45D5-8A23-0E6789E7B09F}" destId="{EDD7A895-B75E-4178-AAD7-A52C6F667276}" srcOrd="3" destOrd="0" presId="urn:microsoft.com/office/officeart/2005/8/layout/hierarchy6"/>
    <dgm:cxn modelId="{2F466018-274E-4418-8B97-0317A46B4676}" type="presParOf" srcId="{EDD7A895-B75E-4178-AAD7-A52C6F667276}" destId="{8A1BC79C-A236-44FB-BCD8-74880263A6C4}" srcOrd="0" destOrd="0" presId="urn:microsoft.com/office/officeart/2005/8/layout/hierarchy6"/>
    <dgm:cxn modelId="{152EC478-D2E0-4E3C-BCC6-6928A3E00010}" type="presParOf" srcId="{EDD7A895-B75E-4178-AAD7-A52C6F667276}" destId="{96D57FBA-1008-4B4F-ABF0-E0A4D7755917}" srcOrd="1" destOrd="0" presId="urn:microsoft.com/office/officeart/2005/8/layout/hierarchy6"/>
    <dgm:cxn modelId="{0BC07BF9-7ABE-41D5-8ACA-B89DA7F119B5}" type="presParOf" srcId="{9F6DEC5A-0C8B-4102-B2C9-249A801B36FD}" destId="{A9D65DEF-135B-46D4-8DC9-0A97DBBE0C62}" srcOrd="2" destOrd="0" presId="urn:microsoft.com/office/officeart/2005/8/layout/hierarchy6"/>
    <dgm:cxn modelId="{60815A22-2442-4A5F-9738-7A2E371F41B1}" type="presParOf" srcId="{9F6DEC5A-0C8B-4102-B2C9-249A801B36FD}" destId="{E0CCF7A4-47DF-4585-95C5-1E5DCE764EB5}" srcOrd="3" destOrd="0" presId="urn:microsoft.com/office/officeart/2005/8/layout/hierarchy6"/>
    <dgm:cxn modelId="{7AFD8730-326F-4F2D-B13D-9C64B99D72FC}" type="presParOf" srcId="{E0CCF7A4-47DF-4585-95C5-1E5DCE764EB5}" destId="{73EAB09A-15B1-42D0-923D-74894E789E93}" srcOrd="0" destOrd="0" presId="urn:microsoft.com/office/officeart/2005/8/layout/hierarchy6"/>
    <dgm:cxn modelId="{5AB1FEA4-7E40-4693-8476-80DD40037F3A}" type="presParOf" srcId="{E0CCF7A4-47DF-4585-95C5-1E5DCE764EB5}" destId="{A84B678C-DE27-4053-8BE1-80DC8101F3D3}" srcOrd="1" destOrd="0" presId="urn:microsoft.com/office/officeart/2005/8/layout/hierarchy6"/>
    <dgm:cxn modelId="{98ED8F9F-C2B3-41DB-9D97-9F3326D369EC}" type="presParOf" srcId="{9F6DEC5A-0C8B-4102-B2C9-249A801B36FD}" destId="{0E0216E4-19C8-49BE-8438-40C45C41CA84}" srcOrd="4" destOrd="0" presId="urn:microsoft.com/office/officeart/2005/8/layout/hierarchy6"/>
    <dgm:cxn modelId="{C3204395-FEF6-4EF5-8571-9B1A6EA4C834}" type="presParOf" srcId="{9F6DEC5A-0C8B-4102-B2C9-249A801B36FD}" destId="{2468AD38-89A4-40C2-ACE9-D7CF74E59931}" srcOrd="5" destOrd="0" presId="urn:microsoft.com/office/officeart/2005/8/layout/hierarchy6"/>
    <dgm:cxn modelId="{CF5A853D-EEC7-4690-A659-15E7FB592239}" type="presParOf" srcId="{2468AD38-89A4-40C2-ACE9-D7CF74E59931}" destId="{9958DF9B-B5AC-4828-80D4-E72631718D43}" srcOrd="0" destOrd="0" presId="urn:microsoft.com/office/officeart/2005/8/layout/hierarchy6"/>
    <dgm:cxn modelId="{BCD266C6-1554-4960-B325-1C418A6A278D}" type="presParOf" srcId="{2468AD38-89A4-40C2-ACE9-D7CF74E59931}" destId="{CDEDDA3D-856C-4AE9-A7F8-E0EF15CCFF7F}" srcOrd="1" destOrd="0" presId="urn:microsoft.com/office/officeart/2005/8/layout/hierarchy6"/>
    <dgm:cxn modelId="{D00F04B5-303A-475B-A4D3-7A5AA150654A}" type="presParOf" srcId="{4BB6B1C4-B66E-4FFF-8278-4C563AF63820}" destId="{A5CE36BD-3FD1-4E64-9CB1-085C6E10F106}" srcOrd="2" destOrd="0" presId="urn:microsoft.com/office/officeart/2005/8/layout/hierarchy6"/>
    <dgm:cxn modelId="{4C8FBE2D-1722-45A0-BECE-E6046FD224D2}" type="presParOf" srcId="{4BB6B1C4-B66E-4FFF-8278-4C563AF63820}" destId="{AF638D42-9B6C-4D14-869C-064C8B7B42BC}" srcOrd="3" destOrd="0" presId="urn:microsoft.com/office/officeart/2005/8/layout/hierarchy6"/>
    <dgm:cxn modelId="{A76E9509-1ACA-4C43-8F29-7402524B08CF}" type="presParOf" srcId="{AF638D42-9B6C-4D14-869C-064C8B7B42BC}" destId="{33D3D184-8AF4-4383-8B7C-D00D0186288B}" srcOrd="0" destOrd="0" presId="urn:microsoft.com/office/officeart/2005/8/layout/hierarchy6"/>
    <dgm:cxn modelId="{7DCA9F95-9AA8-4AAC-A505-8845550C1923}" type="presParOf" srcId="{AF638D42-9B6C-4D14-869C-064C8B7B42BC}" destId="{D1A0AF05-68CC-48BD-82A3-2F0A60E27A09}" srcOrd="1" destOrd="0" presId="urn:microsoft.com/office/officeart/2005/8/layout/hierarchy6"/>
    <dgm:cxn modelId="{0EF2E6B7-B766-4EF3-BDA4-9F822A5807AE}" type="presParOf" srcId="{26B295FF-BED4-4C26-91A7-C9FE30B236FA}" destId="{0AEFCF07-2BD8-41FF-B472-002DF263B32E}" srcOrd="2" destOrd="0" presId="urn:microsoft.com/office/officeart/2005/8/layout/hierarchy6"/>
    <dgm:cxn modelId="{C455E25B-CEA0-4EC0-A1F3-16FD46F01823}" type="presParOf" srcId="{26B295FF-BED4-4C26-91A7-C9FE30B236FA}" destId="{9859FF51-4A2D-45C1-86D5-48DBA18E3B2D}" srcOrd="3" destOrd="0" presId="urn:microsoft.com/office/officeart/2005/8/layout/hierarchy6"/>
    <dgm:cxn modelId="{58F4EAE5-13A7-4F97-9ED0-716DFC06022F}" type="presParOf" srcId="{9859FF51-4A2D-45C1-86D5-48DBA18E3B2D}" destId="{2075DD3D-7834-471F-A35C-271EC4DAC06C}" srcOrd="0" destOrd="0" presId="urn:microsoft.com/office/officeart/2005/8/layout/hierarchy6"/>
    <dgm:cxn modelId="{3A59CC86-C53F-48DF-87D2-E9A61EFC3448}" type="presParOf" srcId="{9859FF51-4A2D-45C1-86D5-48DBA18E3B2D}" destId="{C15505EB-4E0C-4979-A996-7C43149A183C}" srcOrd="1" destOrd="0" presId="urn:microsoft.com/office/officeart/2005/8/layout/hierarchy6"/>
    <dgm:cxn modelId="{7FCCD063-B6CD-4FD0-B075-CA70660743F9}" type="presParOf" srcId="{C15505EB-4E0C-4979-A996-7C43149A183C}" destId="{86E18921-E852-40E2-856E-E220785C4181}" srcOrd="0" destOrd="0" presId="urn:microsoft.com/office/officeart/2005/8/layout/hierarchy6"/>
    <dgm:cxn modelId="{A2902B2E-1A47-4F0F-87FE-16C85CC73759}" type="presParOf" srcId="{C15505EB-4E0C-4979-A996-7C43149A183C}" destId="{BB57B87E-6D97-417C-99B1-0F53DCBE7973}" srcOrd="1" destOrd="0" presId="urn:microsoft.com/office/officeart/2005/8/layout/hierarchy6"/>
    <dgm:cxn modelId="{47A78DA2-2616-4BCC-8F76-25CA2912C8F5}" type="presParOf" srcId="{BB57B87E-6D97-417C-99B1-0F53DCBE7973}" destId="{AE7DF54A-7DB4-48E7-9036-C08D7605CB5D}" srcOrd="0" destOrd="0" presId="urn:microsoft.com/office/officeart/2005/8/layout/hierarchy6"/>
    <dgm:cxn modelId="{1144A996-CAC8-4F03-8FD1-04A580C2C0EB}" type="presParOf" srcId="{BB57B87E-6D97-417C-99B1-0F53DCBE7973}" destId="{DAD1C684-23D9-415C-9D05-40A73421C2C2}" srcOrd="1" destOrd="0" presId="urn:microsoft.com/office/officeart/2005/8/layout/hierarchy6"/>
    <dgm:cxn modelId="{CCFC7D8D-9708-4D6E-AA5F-7582ECDBD371}" type="presParOf" srcId="{C15505EB-4E0C-4979-A996-7C43149A183C}" destId="{E516307B-1DE9-4A35-9801-EB71F99FE827}" srcOrd="2" destOrd="0" presId="urn:microsoft.com/office/officeart/2005/8/layout/hierarchy6"/>
    <dgm:cxn modelId="{B41AFD77-4B86-4600-84FD-75F1A5DB15F1}" type="presParOf" srcId="{C15505EB-4E0C-4979-A996-7C43149A183C}" destId="{94FD110E-A07A-4F49-8FCA-C9967CDD9952}" srcOrd="3" destOrd="0" presId="urn:microsoft.com/office/officeart/2005/8/layout/hierarchy6"/>
    <dgm:cxn modelId="{177D2A6E-AD41-443F-A1DE-8E051FB0DEE0}" type="presParOf" srcId="{94FD110E-A07A-4F49-8FCA-C9967CDD9952}" destId="{3693693D-4A32-48DF-AD49-489C6D30C98E}" srcOrd="0" destOrd="0" presId="urn:microsoft.com/office/officeart/2005/8/layout/hierarchy6"/>
    <dgm:cxn modelId="{696735A7-2B9D-4DF7-A44C-0B6533D3C4F0}" type="presParOf" srcId="{94FD110E-A07A-4F49-8FCA-C9967CDD9952}" destId="{50F215B8-CE13-4D2E-83C5-D6C03198ADDA}" srcOrd="1" destOrd="0" presId="urn:microsoft.com/office/officeart/2005/8/layout/hierarchy6"/>
    <dgm:cxn modelId="{0DB9669B-570E-42B3-9A63-07DCC4CD4300}" type="presParOf" srcId="{9CE79B4A-428E-4D43-A208-46DBD2ADED53}" destId="{F245107D-0F01-4BD1-AF4D-EC92CFAF6269}"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BFF7EE-5118-4498-8720-9B0F8B6BCE57}" type="doc">
      <dgm:prSet loTypeId="urn:microsoft.com/office/officeart/2005/8/layout/hierarchy6" loCatId="hierarchy" qsTypeId="urn:microsoft.com/office/officeart/2005/8/quickstyle/simple2" qsCatId="simple" csTypeId="urn:microsoft.com/office/officeart/2005/8/colors/accent1_3" csCatId="accent1" phldr="1"/>
      <dgm:spPr/>
      <dgm:t>
        <a:bodyPr/>
        <a:lstStyle/>
        <a:p>
          <a:endParaRPr lang="de-DE"/>
        </a:p>
      </dgm:t>
    </dgm:pt>
    <dgm:pt modelId="{A21B7681-B26B-4371-97F1-E03B88A91CF4}">
      <dgm:prSet phldrT="[Text]" custT="1"/>
      <dgm:spPr>
        <a:solidFill>
          <a:srgbClr val="C6D9F1"/>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1" dirty="0" smtClean="0">
              <a:solidFill>
                <a:schemeClr val="tx1"/>
              </a:solidFill>
            </a:rPr>
            <a:t/>
          </a:r>
          <a:br>
            <a:rPr lang="de-DE" sz="900" b="1" dirty="0" smtClean="0">
              <a:solidFill>
                <a:schemeClr val="tx1"/>
              </a:solidFill>
            </a:rPr>
          </a:br>
          <a:r>
            <a:rPr lang="de-DE" sz="900" b="1" dirty="0" smtClean="0">
              <a:solidFill>
                <a:schemeClr val="tx1"/>
              </a:solidFill>
            </a:rPr>
            <a:t/>
          </a:r>
          <a:br>
            <a:rPr lang="de-DE" sz="900" b="1" dirty="0" smtClean="0">
              <a:solidFill>
                <a:schemeClr val="tx1"/>
              </a:solidFill>
            </a:rPr>
          </a:br>
          <a:endParaRPr lang="de-DE" sz="900" b="1" dirty="0">
            <a:solidFill>
              <a:schemeClr val="tx1"/>
            </a:solidFill>
          </a:endParaRPr>
        </a:p>
      </dgm:t>
    </dgm:pt>
    <dgm:pt modelId="{70B09C3F-BB3E-469B-A210-117F24D9B73F}" type="parTrans" cxnId="{EBB84BDA-5B4A-49D5-BC8E-82215DA98926}">
      <dgm:prSet/>
      <dgm:spPr>
        <a:ln>
          <a:solidFill>
            <a:schemeClr val="tx2"/>
          </a:solidFill>
        </a:ln>
      </dgm:spPr>
      <dgm:t>
        <a:bodyPr/>
        <a:lstStyle/>
        <a:p>
          <a:endParaRPr lang="de-DE" sz="1050">
            <a:solidFill>
              <a:schemeClr val="bg1"/>
            </a:solidFill>
          </a:endParaRPr>
        </a:p>
      </dgm:t>
    </dgm:pt>
    <dgm:pt modelId="{E3CDD8DA-7418-4D31-8A1B-6CDBF2EE1A89}" type="sibTrans" cxnId="{EBB84BDA-5B4A-49D5-BC8E-82215DA98926}">
      <dgm:prSet/>
      <dgm:spPr/>
      <dgm:t>
        <a:bodyPr/>
        <a:lstStyle/>
        <a:p>
          <a:endParaRPr lang="de-DE" sz="1050">
            <a:solidFill>
              <a:schemeClr val="bg1"/>
            </a:solidFill>
          </a:endParaRPr>
        </a:p>
      </dgm:t>
    </dgm:pt>
    <dgm:pt modelId="{42F48155-20D4-4804-9E88-E17C43C8DD0C}">
      <dgm:prSet phldrT="[Text]" custT="1"/>
      <dgm:spPr>
        <a:solidFill>
          <a:srgbClr val="ADCDED"/>
        </a:solidFill>
        <a:ln>
          <a:noFill/>
        </a:ln>
        <a:effectLst/>
      </dgm:spPr>
      <dgm:t>
        <a:bodyPr anchor="ctr"/>
        <a:lstStyle/>
        <a:p>
          <a:r>
            <a:rPr lang="de-DE" sz="800" dirty="0" smtClean="0">
              <a:solidFill>
                <a:schemeClr val="tx1"/>
              </a:solidFill>
            </a:rPr>
            <a:t>Private </a:t>
          </a:r>
          <a:br>
            <a:rPr lang="de-DE" sz="800" dirty="0" smtClean="0">
              <a:solidFill>
                <a:schemeClr val="tx1"/>
              </a:solidFill>
            </a:rPr>
          </a:br>
          <a:r>
            <a:rPr lang="de-DE" sz="800" dirty="0" smtClean="0">
              <a:solidFill>
                <a:schemeClr val="tx1"/>
              </a:solidFill>
            </a:rPr>
            <a:t>Übernachtungsreisen*</a:t>
          </a:r>
          <a:br>
            <a:rPr lang="de-DE" sz="8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143,0 Mio.</a:t>
          </a:r>
          <a:endParaRPr lang="de-DE" sz="900" b="1" dirty="0">
            <a:solidFill>
              <a:schemeClr val="tx1"/>
            </a:solidFill>
          </a:endParaRPr>
        </a:p>
      </dgm:t>
    </dgm:pt>
    <dgm:pt modelId="{470E2DCA-B761-4C9D-85DF-99742EF9A5E9}" type="parTrans" cxnId="{A153F8CE-513D-477F-BC29-B3C198BCF103}">
      <dgm:prSet/>
      <dgm:spPr>
        <a:ln>
          <a:solidFill>
            <a:srgbClr val="0087C8"/>
          </a:solidFill>
        </a:ln>
      </dgm:spPr>
      <dgm:t>
        <a:bodyPr/>
        <a:lstStyle/>
        <a:p>
          <a:endParaRPr lang="de-DE" sz="1050">
            <a:solidFill>
              <a:schemeClr val="bg1"/>
            </a:solidFill>
          </a:endParaRPr>
        </a:p>
      </dgm:t>
    </dgm:pt>
    <dgm:pt modelId="{EFB69ABC-8DF6-4A7F-967C-79E0AA13CCEE}" type="sibTrans" cxnId="{A153F8CE-513D-477F-BC29-B3C198BCF103}">
      <dgm:prSet/>
      <dgm:spPr/>
      <dgm:t>
        <a:bodyPr/>
        <a:lstStyle/>
        <a:p>
          <a:endParaRPr lang="de-DE" sz="1050">
            <a:solidFill>
              <a:schemeClr val="bg1"/>
            </a:solidFill>
          </a:endParaRPr>
        </a:p>
      </dgm:t>
    </dgm:pt>
    <dgm:pt modelId="{BF8EA1F8-D444-43A7-9375-5847D9D3A867}">
      <dgm:prSet phldrT="[Text]" custT="1"/>
      <dgm:spPr>
        <a:solidFill>
          <a:srgbClr val="ADCDED"/>
        </a:solidFill>
        <a:ln>
          <a:noFill/>
        </a:ln>
        <a:effectLst/>
      </dgm:spPr>
      <dgm:t>
        <a:bodyPr anchor="ctr"/>
        <a:lstStyle/>
        <a:p>
          <a:r>
            <a:rPr lang="de-DE" sz="800" i="0" dirty="0" smtClean="0">
              <a:solidFill>
                <a:schemeClr val="tx1"/>
              </a:solidFill>
            </a:rPr>
            <a:t>Geschäftliche Übernachtungsreisen</a:t>
          </a:r>
          <a:br>
            <a:rPr lang="de-DE" sz="800" i="0" dirty="0" smtClean="0">
              <a:solidFill>
                <a:schemeClr val="tx1"/>
              </a:solidFill>
            </a:rPr>
          </a:br>
          <a:r>
            <a:rPr lang="de-DE" sz="900" i="0" dirty="0" smtClean="0">
              <a:solidFill>
                <a:schemeClr val="tx1"/>
              </a:solidFill>
            </a:rPr>
            <a:t/>
          </a:r>
          <a:br>
            <a:rPr lang="de-DE" sz="900" i="0" dirty="0" smtClean="0">
              <a:solidFill>
                <a:schemeClr val="tx1"/>
              </a:solidFill>
            </a:rPr>
          </a:br>
          <a:r>
            <a:rPr lang="de-DE" sz="900" b="1" i="0" dirty="0" smtClean="0">
              <a:solidFill>
                <a:schemeClr val="tx1"/>
              </a:solidFill>
            </a:rPr>
            <a:t>35,8 Mio.</a:t>
          </a:r>
          <a:endParaRPr lang="de-DE" sz="900" b="1" i="0" dirty="0">
            <a:solidFill>
              <a:schemeClr val="tx1"/>
            </a:solidFill>
          </a:endParaRPr>
        </a:p>
      </dgm:t>
    </dgm:pt>
    <dgm:pt modelId="{24F20FE1-4F2F-4C02-BBA5-EDDF74530851}" type="parTrans" cxnId="{3CF91F08-6495-438D-973B-2563EF816189}">
      <dgm:prSet/>
      <dgm:spPr>
        <a:ln>
          <a:solidFill>
            <a:srgbClr val="0087C8"/>
          </a:solidFill>
        </a:ln>
      </dgm:spPr>
      <dgm:t>
        <a:bodyPr/>
        <a:lstStyle/>
        <a:p>
          <a:endParaRPr lang="de-DE" sz="1050">
            <a:solidFill>
              <a:schemeClr val="bg1"/>
            </a:solidFill>
          </a:endParaRPr>
        </a:p>
      </dgm:t>
    </dgm:pt>
    <dgm:pt modelId="{EAB9B6C8-19DF-4364-9868-08125FC79702}" type="sibTrans" cxnId="{3CF91F08-6495-438D-973B-2563EF816189}">
      <dgm:prSet/>
      <dgm:spPr/>
      <dgm:t>
        <a:bodyPr/>
        <a:lstStyle/>
        <a:p>
          <a:endParaRPr lang="de-DE" sz="1050">
            <a:solidFill>
              <a:schemeClr val="bg1"/>
            </a:solidFill>
          </a:endParaRPr>
        </a:p>
      </dgm:t>
    </dgm:pt>
    <dgm:pt modelId="{F9EF6E0A-22CF-4AF5-BACD-401A5312BAAE}">
      <dgm:prSet custT="1"/>
      <dgm:spPr>
        <a:solidFill>
          <a:srgbClr val="ADCDED"/>
        </a:solidFill>
        <a:ln>
          <a:noFill/>
        </a:ln>
        <a:effectLst/>
      </dgm:spPr>
      <dgm:t>
        <a:bodyPr anchor="ctr"/>
        <a:lstStyle/>
        <a:p>
          <a:r>
            <a:rPr lang="de-DE" sz="800" b="0" dirty="0" smtClean="0">
              <a:solidFill>
                <a:schemeClr val="tx1"/>
              </a:solidFill>
            </a:rPr>
            <a:t>Urlaubsreisen </a:t>
          </a:r>
          <a:br>
            <a:rPr lang="de-DE" sz="800" b="0" dirty="0" smtClean="0">
              <a:solidFill>
                <a:schemeClr val="tx1"/>
              </a:solidFill>
            </a:rPr>
          </a:br>
          <a:r>
            <a:rPr lang="de-DE" sz="800" b="0" dirty="0" smtClean="0">
              <a:solidFill>
                <a:schemeClr val="tx1"/>
              </a:solidFill>
            </a:rPr>
            <a:t>mit Übernachtung</a:t>
          </a:r>
          <a:br>
            <a:rPr lang="de-DE" sz="800" b="0" dirty="0" smtClean="0">
              <a:solidFill>
                <a:schemeClr val="tx1"/>
              </a:solidFill>
            </a:rPr>
          </a:br>
          <a:r>
            <a:rPr lang="de-DE" sz="800" dirty="0" smtClean="0">
              <a:solidFill>
                <a:schemeClr val="tx1"/>
              </a:solidFill>
            </a:rPr>
            <a:t/>
          </a:r>
          <a:br>
            <a:rPr lang="de-DE" sz="800" dirty="0" smtClean="0">
              <a:solidFill>
                <a:schemeClr val="tx1"/>
              </a:solidFill>
            </a:rPr>
          </a:br>
          <a:r>
            <a:rPr lang="de-DE" sz="800" b="1" dirty="0" smtClean="0">
              <a:solidFill>
                <a:schemeClr val="tx1"/>
              </a:solidFill>
            </a:rPr>
            <a:t/>
          </a:r>
          <a:br>
            <a:rPr lang="de-DE" sz="800" b="1" dirty="0" smtClean="0">
              <a:solidFill>
                <a:schemeClr val="tx1"/>
              </a:solidFill>
            </a:rPr>
          </a:br>
          <a:r>
            <a:rPr lang="de-DE" sz="900" b="1" dirty="0" smtClean="0">
              <a:solidFill>
                <a:schemeClr val="tx1"/>
              </a:solidFill>
            </a:rPr>
            <a:t>52,3 Mio.</a:t>
          </a:r>
          <a:endParaRPr lang="de-DE" sz="1000" b="1" dirty="0">
            <a:solidFill>
              <a:schemeClr val="tx1"/>
            </a:solidFill>
          </a:endParaRPr>
        </a:p>
      </dgm:t>
    </dgm:pt>
    <dgm:pt modelId="{7B62388B-9A9F-4100-B752-57E818AFAF1D}" type="parTrans" cxnId="{8F809E18-9CA2-49CE-85C3-A3C6D9320FE4}">
      <dgm:prSet/>
      <dgm:spPr>
        <a:ln>
          <a:solidFill>
            <a:srgbClr val="0087C8"/>
          </a:solidFill>
        </a:ln>
      </dgm:spPr>
      <dgm:t>
        <a:bodyPr/>
        <a:lstStyle/>
        <a:p>
          <a:endParaRPr lang="de-DE" sz="1050">
            <a:solidFill>
              <a:schemeClr val="bg1"/>
            </a:solidFill>
          </a:endParaRPr>
        </a:p>
      </dgm:t>
    </dgm:pt>
    <dgm:pt modelId="{CE8527A5-C2FE-411D-B8DD-9174AA2FA6BA}" type="sibTrans" cxnId="{8F809E18-9CA2-49CE-85C3-A3C6D9320FE4}">
      <dgm:prSet/>
      <dgm:spPr/>
      <dgm:t>
        <a:bodyPr/>
        <a:lstStyle/>
        <a:p>
          <a:endParaRPr lang="de-DE" sz="1050">
            <a:solidFill>
              <a:schemeClr val="bg1"/>
            </a:solidFill>
          </a:endParaRPr>
        </a:p>
      </dgm:t>
    </dgm:pt>
    <dgm:pt modelId="{9B7E9B85-AD23-4190-B61A-BECEBDC6ECC1}">
      <dgm:prSet custT="1"/>
      <dgm:spPr>
        <a:solidFill>
          <a:srgbClr val="ADCDED"/>
        </a:solidFill>
        <a:ln>
          <a:noFill/>
        </a:ln>
        <a:effectLst/>
      </dgm:spPr>
      <dgm:t>
        <a:bodyPr anchor="ctr"/>
        <a:lstStyle/>
        <a:p>
          <a:pPr>
            <a:lnSpc>
              <a:spcPct val="100000"/>
            </a:lnSpc>
          </a:pPr>
          <a:r>
            <a:rPr lang="de-DE" sz="800" dirty="0" smtClean="0">
              <a:solidFill>
                <a:schemeClr val="tx1"/>
              </a:solidFill>
            </a:rPr>
            <a:t>Übernachtungsreisen durch Verwandten- und Bekanntenbesuche</a:t>
          </a:r>
          <a:br>
            <a:rPr lang="de-DE" sz="800" dirty="0" smtClean="0">
              <a:solidFill>
                <a:schemeClr val="tx1"/>
              </a:solidFill>
            </a:rPr>
          </a:br>
          <a:r>
            <a:rPr lang="de-DE" sz="600" b="1" dirty="0" smtClean="0">
              <a:solidFill>
                <a:schemeClr val="tx1"/>
              </a:solidFill>
            </a:rPr>
            <a:t/>
          </a:r>
          <a:br>
            <a:rPr lang="de-DE" sz="600" b="1" dirty="0" smtClean="0">
              <a:solidFill>
                <a:schemeClr val="tx1"/>
              </a:solidFill>
            </a:rPr>
          </a:br>
          <a:r>
            <a:rPr lang="de-DE" sz="900" b="1" dirty="0" smtClean="0">
              <a:solidFill>
                <a:schemeClr val="tx1"/>
              </a:solidFill>
            </a:rPr>
            <a:t>84,0 Mio.</a:t>
          </a:r>
          <a:endParaRPr lang="de-DE" sz="900" b="1" dirty="0">
            <a:solidFill>
              <a:schemeClr val="tx1"/>
            </a:solidFill>
          </a:endParaRPr>
        </a:p>
      </dgm:t>
    </dgm:pt>
    <dgm:pt modelId="{FB77EA73-0D92-42F3-A3A9-F1C3F9D05FFE}" type="parTrans" cxnId="{11F58766-BD2B-493E-B239-D1CB4F44C444}">
      <dgm:prSet/>
      <dgm:spPr>
        <a:ln>
          <a:solidFill>
            <a:srgbClr val="0087C8"/>
          </a:solidFill>
        </a:ln>
      </dgm:spPr>
      <dgm:t>
        <a:bodyPr/>
        <a:lstStyle/>
        <a:p>
          <a:endParaRPr lang="de-DE"/>
        </a:p>
      </dgm:t>
    </dgm:pt>
    <dgm:pt modelId="{D946FB47-2DE6-4CD7-B469-457541FF50D6}" type="sibTrans" cxnId="{11F58766-BD2B-493E-B239-D1CB4F44C444}">
      <dgm:prSet/>
      <dgm:spPr/>
      <dgm:t>
        <a:bodyPr/>
        <a:lstStyle/>
        <a:p>
          <a:endParaRPr lang="de-DE"/>
        </a:p>
      </dgm:t>
    </dgm:pt>
    <dgm:pt modelId="{FCC0E62A-3F5A-4C97-BC0E-1BB4936F085D}">
      <dgm:prSet/>
      <dgm:spPr>
        <a:solidFill>
          <a:srgbClr val="C6D9F1"/>
        </a:solidFill>
        <a:ln>
          <a:noFill/>
        </a:ln>
        <a:effectLst/>
      </dgm:spPr>
      <dgm:t>
        <a:bodyPr/>
        <a:lstStyle/>
        <a:p>
          <a:endParaRPr lang="de-DE" dirty="0"/>
        </a:p>
      </dgm:t>
    </dgm:pt>
    <dgm:pt modelId="{76CF7AF5-6002-447D-A240-32286AA723C0}" type="parTrans" cxnId="{2CCB6634-82AE-430B-8AF6-152D1BBF7BC9}">
      <dgm:prSet/>
      <dgm:spPr>
        <a:ln>
          <a:solidFill>
            <a:srgbClr val="0087C8"/>
          </a:solidFill>
        </a:ln>
      </dgm:spPr>
      <dgm:t>
        <a:bodyPr/>
        <a:lstStyle/>
        <a:p>
          <a:endParaRPr lang="de-DE"/>
        </a:p>
      </dgm:t>
    </dgm:pt>
    <dgm:pt modelId="{8DF7CF46-BB1A-42A3-A791-E0EAD304875E}" type="sibTrans" cxnId="{2CCB6634-82AE-430B-8AF6-152D1BBF7BC9}">
      <dgm:prSet/>
      <dgm:spPr/>
      <dgm:t>
        <a:bodyPr/>
        <a:lstStyle/>
        <a:p>
          <a:endParaRPr lang="de-DE"/>
        </a:p>
      </dgm:t>
    </dgm:pt>
    <dgm:pt modelId="{9CE79B4A-428E-4D43-A208-46DBD2ADED53}" type="pres">
      <dgm:prSet presAssocID="{E9BFF7EE-5118-4498-8720-9B0F8B6BCE57}" presName="mainComposite" presStyleCnt="0">
        <dgm:presLayoutVars>
          <dgm:chPref val="1"/>
          <dgm:dir/>
          <dgm:animOne val="branch"/>
          <dgm:animLvl val="lvl"/>
          <dgm:resizeHandles val="exact"/>
        </dgm:presLayoutVars>
      </dgm:prSet>
      <dgm:spPr/>
      <dgm:t>
        <a:bodyPr/>
        <a:lstStyle/>
        <a:p>
          <a:endParaRPr lang="de-DE"/>
        </a:p>
      </dgm:t>
    </dgm:pt>
    <dgm:pt modelId="{884CDCC8-0721-436C-8A3C-D56101A13C13}" type="pres">
      <dgm:prSet presAssocID="{E9BFF7EE-5118-4498-8720-9B0F8B6BCE57}" presName="hierFlow" presStyleCnt="0"/>
      <dgm:spPr/>
      <dgm:t>
        <a:bodyPr/>
        <a:lstStyle/>
        <a:p>
          <a:endParaRPr lang="de-DE"/>
        </a:p>
      </dgm:t>
    </dgm:pt>
    <dgm:pt modelId="{4EEA3063-B330-4059-8F8B-63140E5743F1}" type="pres">
      <dgm:prSet presAssocID="{E9BFF7EE-5118-4498-8720-9B0F8B6BCE57}" presName="hierChild1" presStyleCnt="0">
        <dgm:presLayoutVars>
          <dgm:chPref val="1"/>
          <dgm:animOne val="branch"/>
          <dgm:animLvl val="lvl"/>
        </dgm:presLayoutVars>
      </dgm:prSet>
      <dgm:spPr/>
      <dgm:t>
        <a:bodyPr/>
        <a:lstStyle/>
        <a:p>
          <a:endParaRPr lang="de-DE"/>
        </a:p>
      </dgm:t>
    </dgm:pt>
    <dgm:pt modelId="{DAE084F2-C405-463A-9272-B81916015D9A}" type="pres">
      <dgm:prSet presAssocID="{A21B7681-B26B-4371-97F1-E03B88A91CF4}" presName="Name14" presStyleCnt="0"/>
      <dgm:spPr/>
    </dgm:pt>
    <dgm:pt modelId="{49B89D38-9A06-4978-B566-3AD6F18FFC4B}" type="pres">
      <dgm:prSet presAssocID="{A21B7681-B26B-4371-97F1-E03B88A91CF4}" presName="level1Shape" presStyleLbl="node0" presStyleIdx="0" presStyleCnt="1" custScaleX="143208">
        <dgm:presLayoutVars>
          <dgm:chPref val="3"/>
        </dgm:presLayoutVars>
      </dgm:prSet>
      <dgm:spPr/>
      <dgm:t>
        <a:bodyPr/>
        <a:lstStyle/>
        <a:p>
          <a:endParaRPr lang="de-DE"/>
        </a:p>
      </dgm:t>
    </dgm:pt>
    <dgm:pt modelId="{EC972D34-1C56-4793-A2C2-264712FF7B42}" type="pres">
      <dgm:prSet presAssocID="{A21B7681-B26B-4371-97F1-E03B88A91CF4}" presName="hierChild2" presStyleCnt="0"/>
      <dgm:spPr/>
    </dgm:pt>
    <dgm:pt modelId="{ADA8C8D2-2243-4BB1-99D1-49D5CC662F43}" type="pres">
      <dgm:prSet presAssocID="{470E2DCA-B761-4C9D-85DF-99742EF9A5E9}" presName="Name19" presStyleLbl="parChTrans1D2" presStyleIdx="0" presStyleCnt="2"/>
      <dgm:spPr/>
      <dgm:t>
        <a:bodyPr/>
        <a:lstStyle/>
        <a:p>
          <a:endParaRPr lang="de-DE"/>
        </a:p>
      </dgm:t>
    </dgm:pt>
    <dgm:pt modelId="{5421CBFF-E51F-476E-AEE4-B828BD858CEC}" type="pres">
      <dgm:prSet presAssocID="{42F48155-20D4-4804-9E88-E17C43C8DD0C}" presName="Name21" presStyleCnt="0"/>
      <dgm:spPr/>
      <dgm:t>
        <a:bodyPr/>
        <a:lstStyle/>
        <a:p>
          <a:endParaRPr lang="de-DE"/>
        </a:p>
      </dgm:t>
    </dgm:pt>
    <dgm:pt modelId="{EAFEC3F3-EB57-4BC0-AEF9-D98FF784717E}" type="pres">
      <dgm:prSet presAssocID="{42F48155-20D4-4804-9E88-E17C43C8DD0C}" presName="level2Shape" presStyleLbl="node2" presStyleIdx="0" presStyleCnt="2" custScaleX="160014" custScaleY="106159"/>
      <dgm:spPr>
        <a:prstGeom prst="rect">
          <a:avLst/>
        </a:prstGeom>
      </dgm:spPr>
      <dgm:t>
        <a:bodyPr/>
        <a:lstStyle/>
        <a:p>
          <a:endParaRPr lang="de-DE"/>
        </a:p>
      </dgm:t>
    </dgm:pt>
    <dgm:pt modelId="{9F6DEC5A-0C8B-4102-B2C9-249A801B36FD}" type="pres">
      <dgm:prSet presAssocID="{42F48155-20D4-4804-9E88-E17C43C8DD0C}" presName="hierChild3" presStyleCnt="0"/>
      <dgm:spPr/>
      <dgm:t>
        <a:bodyPr/>
        <a:lstStyle/>
        <a:p>
          <a:endParaRPr lang="de-DE"/>
        </a:p>
      </dgm:t>
    </dgm:pt>
    <dgm:pt modelId="{9AA565BA-C12D-4CD9-97F3-59E6F2FE584D}" type="pres">
      <dgm:prSet presAssocID="{7B62388B-9A9F-4100-B752-57E818AFAF1D}" presName="Name19" presStyleLbl="parChTrans1D3" presStyleIdx="0" presStyleCnt="3"/>
      <dgm:spPr/>
      <dgm:t>
        <a:bodyPr/>
        <a:lstStyle/>
        <a:p>
          <a:endParaRPr lang="de-DE"/>
        </a:p>
      </dgm:t>
    </dgm:pt>
    <dgm:pt modelId="{66341951-14EC-4B70-8817-4A370059E7D7}" type="pres">
      <dgm:prSet presAssocID="{F9EF6E0A-22CF-4AF5-BACD-401A5312BAAE}" presName="Name21" presStyleCnt="0"/>
      <dgm:spPr/>
      <dgm:t>
        <a:bodyPr/>
        <a:lstStyle/>
        <a:p>
          <a:endParaRPr lang="de-DE"/>
        </a:p>
      </dgm:t>
    </dgm:pt>
    <dgm:pt modelId="{BB0C230F-9EC4-4E36-9DEC-0090CBBD996E}" type="pres">
      <dgm:prSet presAssocID="{F9EF6E0A-22CF-4AF5-BACD-401A5312BAAE}" presName="level2Shape" presStyleLbl="node3" presStyleIdx="0" presStyleCnt="3" custScaleX="160762" custScaleY="113754" custLinFactNeighborX="-10633"/>
      <dgm:spPr>
        <a:prstGeom prst="rect">
          <a:avLst/>
        </a:prstGeom>
      </dgm:spPr>
      <dgm:t>
        <a:bodyPr/>
        <a:lstStyle/>
        <a:p>
          <a:endParaRPr lang="de-DE"/>
        </a:p>
      </dgm:t>
    </dgm:pt>
    <dgm:pt modelId="{7BC385F9-F6AB-45D5-8A23-0E6789E7B09F}" type="pres">
      <dgm:prSet presAssocID="{F9EF6E0A-22CF-4AF5-BACD-401A5312BAAE}" presName="hierChild3" presStyleCnt="0"/>
      <dgm:spPr/>
      <dgm:t>
        <a:bodyPr/>
        <a:lstStyle/>
        <a:p>
          <a:endParaRPr lang="de-DE"/>
        </a:p>
      </dgm:t>
    </dgm:pt>
    <dgm:pt modelId="{A9D65DEF-135B-46D4-8DC9-0A97DBBE0C62}" type="pres">
      <dgm:prSet presAssocID="{FB77EA73-0D92-42F3-A3A9-F1C3F9D05FFE}" presName="Name19" presStyleLbl="parChTrans1D3" presStyleIdx="1" presStyleCnt="3"/>
      <dgm:spPr/>
      <dgm:t>
        <a:bodyPr/>
        <a:lstStyle/>
        <a:p>
          <a:endParaRPr lang="de-DE"/>
        </a:p>
      </dgm:t>
    </dgm:pt>
    <dgm:pt modelId="{E0CCF7A4-47DF-4585-95C5-1E5DCE764EB5}" type="pres">
      <dgm:prSet presAssocID="{9B7E9B85-AD23-4190-B61A-BECEBDC6ECC1}" presName="Name21" presStyleCnt="0"/>
      <dgm:spPr/>
    </dgm:pt>
    <dgm:pt modelId="{73EAB09A-15B1-42D0-923D-74894E789E93}" type="pres">
      <dgm:prSet presAssocID="{9B7E9B85-AD23-4190-B61A-BECEBDC6ECC1}" presName="level2Shape" presStyleLbl="node3" presStyleIdx="1" presStyleCnt="3" custScaleX="160762" custScaleY="113754" custLinFactNeighborX="-19944"/>
      <dgm:spPr>
        <a:prstGeom prst="rect">
          <a:avLst/>
        </a:prstGeom>
      </dgm:spPr>
      <dgm:t>
        <a:bodyPr/>
        <a:lstStyle/>
        <a:p>
          <a:endParaRPr lang="de-DE"/>
        </a:p>
      </dgm:t>
    </dgm:pt>
    <dgm:pt modelId="{A84B678C-DE27-4053-8BE1-80DC8101F3D3}" type="pres">
      <dgm:prSet presAssocID="{9B7E9B85-AD23-4190-B61A-BECEBDC6ECC1}" presName="hierChild3" presStyleCnt="0"/>
      <dgm:spPr/>
    </dgm:pt>
    <dgm:pt modelId="{0E0216E4-19C8-49BE-8438-40C45C41CA84}" type="pres">
      <dgm:prSet presAssocID="{76CF7AF5-6002-447D-A240-32286AA723C0}" presName="Name19" presStyleLbl="parChTrans1D3" presStyleIdx="2" presStyleCnt="3"/>
      <dgm:spPr/>
      <dgm:t>
        <a:bodyPr/>
        <a:lstStyle/>
        <a:p>
          <a:endParaRPr lang="de-DE"/>
        </a:p>
      </dgm:t>
    </dgm:pt>
    <dgm:pt modelId="{2468AD38-89A4-40C2-ACE9-D7CF74E59931}" type="pres">
      <dgm:prSet presAssocID="{FCC0E62A-3F5A-4C97-BC0E-1BB4936F085D}" presName="Name21" presStyleCnt="0"/>
      <dgm:spPr/>
    </dgm:pt>
    <dgm:pt modelId="{9958DF9B-B5AC-4828-80D4-E72631718D43}" type="pres">
      <dgm:prSet presAssocID="{FCC0E62A-3F5A-4C97-BC0E-1BB4936F085D}" presName="level2Shape" presStyleLbl="node3" presStyleIdx="2" presStyleCnt="3" custScaleX="120090" custScaleY="111515" custLinFactNeighborX="-13690"/>
      <dgm:spPr/>
      <dgm:t>
        <a:bodyPr/>
        <a:lstStyle/>
        <a:p>
          <a:endParaRPr lang="de-DE"/>
        </a:p>
      </dgm:t>
    </dgm:pt>
    <dgm:pt modelId="{CDEDDA3D-856C-4AE9-A7F8-E0EF15CCFF7F}" type="pres">
      <dgm:prSet presAssocID="{FCC0E62A-3F5A-4C97-BC0E-1BB4936F085D}" presName="hierChild3" presStyleCnt="0"/>
      <dgm:spPr/>
    </dgm:pt>
    <dgm:pt modelId="{A5CE36BD-3FD1-4E64-9CB1-085C6E10F106}" type="pres">
      <dgm:prSet presAssocID="{24F20FE1-4F2F-4C02-BBA5-EDDF74530851}" presName="Name19" presStyleLbl="parChTrans1D2" presStyleIdx="1" presStyleCnt="2"/>
      <dgm:spPr/>
      <dgm:t>
        <a:bodyPr/>
        <a:lstStyle/>
        <a:p>
          <a:endParaRPr lang="de-DE"/>
        </a:p>
      </dgm:t>
    </dgm:pt>
    <dgm:pt modelId="{AF638D42-9B6C-4D14-869C-064C8B7B42BC}" type="pres">
      <dgm:prSet presAssocID="{BF8EA1F8-D444-43A7-9375-5847D9D3A867}" presName="Name21" presStyleCnt="0"/>
      <dgm:spPr/>
      <dgm:t>
        <a:bodyPr/>
        <a:lstStyle/>
        <a:p>
          <a:endParaRPr lang="de-DE"/>
        </a:p>
      </dgm:t>
    </dgm:pt>
    <dgm:pt modelId="{33D3D184-8AF4-4383-8B7C-D00D0186288B}" type="pres">
      <dgm:prSet presAssocID="{BF8EA1F8-D444-43A7-9375-5847D9D3A867}" presName="level2Shape" presStyleLbl="node2" presStyleIdx="1" presStyleCnt="2" custScaleX="160014" custScaleY="106159"/>
      <dgm:spPr>
        <a:prstGeom prst="rect">
          <a:avLst/>
        </a:prstGeom>
      </dgm:spPr>
      <dgm:t>
        <a:bodyPr/>
        <a:lstStyle/>
        <a:p>
          <a:endParaRPr lang="de-DE"/>
        </a:p>
      </dgm:t>
    </dgm:pt>
    <dgm:pt modelId="{D1A0AF05-68CC-48BD-82A3-2F0A60E27A09}" type="pres">
      <dgm:prSet presAssocID="{BF8EA1F8-D444-43A7-9375-5847D9D3A867}" presName="hierChild3" presStyleCnt="0"/>
      <dgm:spPr/>
      <dgm:t>
        <a:bodyPr/>
        <a:lstStyle/>
        <a:p>
          <a:endParaRPr lang="de-DE"/>
        </a:p>
      </dgm:t>
    </dgm:pt>
    <dgm:pt modelId="{F245107D-0F01-4BD1-AF4D-EC92CFAF6269}" type="pres">
      <dgm:prSet presAssocID="{E9BFF7EE-5118-4498-8720-9B0F8B6BCE57}" presName="bgShapesFlow" presStyleCnt="0"/>
      <dgm:spPr/>
      <dgm:t>
        <a:bodyPr/>
        <a:lstStyle/>
        <a:p>
          <a:endParaRPr lang="de-DE"/>
        </a:p>
      </dgm:t>
    </dgm:pt>
  </dgm:ptLst>
  <dgm:cxnLst>
    <dgm:cxn modelId="{7138D952-3D83-405D-A289-4CEA74A4BAD1}" type="presOf" srcId="{76CF7AF5-6002-447D-A240-32286AA723C0}" destId="{0E0216E4-19C8-49BE-8438-40C45C41CA84}" srcOrd="0" destOrd="0" presId="urn:microsoft.com/office/officeart/2005/8/layout/hierarchy6"/>
    <dgm:cxn modelId="{A153F8CE-513D-477F-BC29-B3C198BCF103}" srcId="{A21B7681-B26B-4371-97F1-E03B88A91CF4}" destId="{42F48155-20D4-4804-9E88-E17C43C8DD0C}" srcOrd="0" destOrd="0" parTransId="{470E2DCA-B761-4C9D-85DF-99742EF9A5E9}" sibTransId="{EFB69ABC-8DF6-4A7F-967C-79E0AA13CCEE}"/>
    <dgm:cxn modelId="{5C0266CF-188B-424D-B945-B6D7E1161EE6}" type="presOf" srcId="{BF8EA1F8-D444-43A7-9375-5847D9D3A867}" destId="{33D3D184-8AF4-4383-8B7C-D00D0186288B}" srcOrd="0" destOrd="0" presId="urn:microsoft.com/office/officeart/2005/8/layout/hierarchy6"/>
    <dgm:cxn modelId="{2CCB6634-82AE-430B-8AF6-152D1BBF7BC9}" srcId="{42F48155-20D4-4804-9E88-E17C43C8DD0C}" destId="{FCC0E62A-3F5A-4C97-BC0E-1BB4936F085D}" srcOrd="2" destOrd="0" parTransId="{76CF7AF5-6002-447D-A240-32286AA723C0}" sibTransId="{8DF7CF46-BB1A-42A3-A791-E0EAD304875E}"/>
    <dgm:cxn modelId="{C330002C-5FC4-4B27-AB62-000389D642B7}" type="presOf" srcId="{FCC0E62A-3F5A-4C97-BC0E-1BB4936F085D}" destId="{9958DF9B-B5AC-4828-80D4-E72631718D43}" srcOrd="0" destOrd="0" presId="urn:microsoft.com/office/officeart/2005/8/layout/hierarchy6"/>
    <dgm:cxn modelId="{D5FB6BEE-7923-4721-A7A8-67F3CABD562D}" type="presOf" srcId="{FB77EA73-0D92-42F3-A3A9-F1C3F9D05FFE}" destId="{A9D65DEF-135B-46D4-8DC9-0A97DBBE0C62}" srcOrd="0" destOrd="0" presId="urn:microsoft.com/office/officeart/2005/8/layout/hierarchy6"/>
    <dgm:cxn modelId="{348BFB4A-BB9B-4024-A978-CBF40184CC2E}" type="presOf" srcId="{9B7E9B85-AD23-4190-B61A-BECEBDC6ECC1}" destId="{73EAB09A-15B1-42D0-923D-74894E789E93}" srcOrd="0" destOrd="0" presId="urn:microsoft.com/office/officeart/2005/8/layout/hierarchy6"/>
    <dgm:cxn modelId="{CD9C8BED-5C79-4A52-B177-F83E4C9E5BE7}" type="presOf" srcId="{F9EF6E0A-22CF-4AF5-BACD-401A5312BAAE}" destId="{BB0C230F-9EC4-4E36-9DEC-0090CBBD996E}" srcOrd="0" destOrd="0" presId="urn:microsoft.com/office/officeart/2005/8/layout/hierarchy6"/>
    <dgm:cxn modelId="{19F02FA9-EB2B-44F4-AF15-CD018801F1B3}" type="presOf" srcId="{7B62388B-9A9F-4100-B752-57E818AFAF1D}" destId="{9AA565BA-C12D-4CD9-97F3-59E6F2FE584D}" srcOrd="0" destOrd="0" presId="urn:microsoft.com/office/officeart/2005/8/layout/hierarchy6"/>
    <dgm:cxn modelId="{83E30222-9FDB-4788-A3C3-ABD2A2D22069}" type="presOf" srcId="{470E2DCA-B761-4C9D-85DF-99742EF9A5E9}" destId="{ADA8C8D2-2243-4BB1-99D1-49D5CC662F43}" srcOrd="0" destOrd="0" presId="urn:microsoft.com/office/officeart/2005/8/layout/hierarchy6"/>
    <dgm:cxn modelId="{8F809E18-9CA2-49CE-85C3-A3C6D9320FE4}" srcId="{42F48155-20D4-4804-9E88-E17C43C8DD0C}" destId="{F9EF6E0A-22CF-4AF5-BACD-401A5312BAAE}" srcOrd="0" destOrd="0" parTransId="{7B62388B-9A9F-4100-B752-57E818AFAF1D}" sibTransId="{CE8527A5-C2FE-411D-B8DD-9174AA2FA6BA}"/>
    <dgm:cxn modelId="{67F715FA-B490-4E4C-9F77-96751C7850F9}" type="presOf" srcId="{42F48155-20D4-4804-9E88-E17C43C8DD0C}" destId="{EAFEC3F3-EB57-4BC0-AEF9-D98FF784717E}" srcOrd="0" destOrd="0" presId="urn:microsoft.com/office/officeart/2005/8/layout/hierarchy6"/>
    <dgm:cxn modelId="{11F58766-BD2B-493E-B239-D1CB4F44C444}" srcId="{42F48155-20D4-4804-9E88-E17C43C8DD0C}" destId="{9B7E9B85-AD23-4190-B61A-BECEBDC6ECC1}" srcOrd="1" destOrd="0" parTransId="{FB77EA73-0D92-42F3-A3A9-F1C3F9D05FFE}" sibTransId="{D946FB47-2DE6-4CD7-B469-457541FF50D6}"/>
    <dgm:cxn modelId="{9A9DFDEF-AF62-413C-B93A-AE1A76F5FD99}" type="presOf" srcId="{A21B7681-B26B-4371-97F1-E03B88A91CF4}" destId="{49B89D38-9A06-4978-B566-3AD6F18FFC4B}" srcOrd="0" destOrd="0" presId="urn:microsoft.com/office/officeart/2005/8/layout/hierarchy6"/>
    <dgm:cxn modelId="{3CF91F08-6495-438D-973B-2563EF816189}" srcId="{A21B7681-B26B-4371-97F1-E03B88A91CF4}" destId="{BF8EA1F8-D444-43A7-9375-5847D9D3A867}" srcOrd="1" destOrd="0" parTransId="{24F20FE1-4F2F-4C02-BBA5-EDDF74530851}" sibTransId="{EAB9B6C8-19DF-4364-9868-08125FC79702}"/>
    <dgm:cxn modelId="{11850B8A-20C3-44D0-95DA-1AFC2C997490}" type="presOf" srcId="{E9BFF7EE-5118-4498-8720-9B0F8B6BCE57}" destId="{9CE79B4A-428E-4D43-A208-46DBD2ADED53}" srcOrd="0" destOrd="0" presId="urn:microsoft.com/office/officeart/2005/8/layout/hierarchy6"/>
    <dgm:cxn modelId="{AAC6190D-7DFC-4D11-A3FE-4C192164F0D5}" type="presOf" srcId="{24F20FE1-4F2F-4C02-BBA5-EDDF74530851}" destId="{A5CE36BD-3FD1-4E64-9CB1-085C6E10F106}" srcOrd="0" destOrd="0" presId="urn:microsoft.com/office/officeart/2005/8/layout/hierarchy6"/>
    <dgm:cxn modelId="{EBB84BDA-5B4A-49D5-BC8E-82215DA98926}" srcId="{E9BFF7EE-5118-4498-8720-9B0F8B6BCE57}" destId="{A21B7681-B26B-4371-97F1-E03B88A91CF4}" srcOrd="0" destOrd="0" parTransId="{70B09C3F-BB3E-469B-A210-117F24D9B73F}" sibTransId="{E3CDD8DA-7418-4D31-8A1B-6CDBF2EE1A89}"/>
    <dgm:cxn modelId="{DA68BB6A-D86D-4546-99D6-08E43196E2AB}" type="presParOf" srcId="{9CE79B4A-428E-4D43-A208-46DBD2ADED53}" destId="{884CDCC8-0721-436C-8A3C-D56101A13C13}" srcOrd="0" destOrd="0" presId="urn:microsoft.com/office/officeart/2005/8/layout/hierarchy6"/>
    <dgm:cxn modelId="{72BB7BBD-F5C3-4447-B365-D901BFB19CAF}" type="presParOf" srcId="{884CDCC8-0721-436C-8A3C-D56101A13C13}" destId="{4EEA3063-B330-4059-8F8B-63140E5743F1}" srcOrd="0" destOrd="0" presId="urn:microsoft.com/office/officeart/2005/8/layout/hierarchy6"/>
    <dgm:cxn modelId="{E66DB3F1-D537-4DF6-8095-2A68504362B4}" type="presParOf" srcId="{4EEA3063-B330-4059-8F8B-63140E5743F1}" destId="{DAE084F2-C405-463A-9272-B81916015D9A}" srcOrd="0" destOrd="0" presId="urn:microsoft.com/office/officeart/2005/8/layout/hierarchy6"/>
    <dgm:cxn modelId="{4B349E74-DDA7-424B-B57F-5C0CA51DF079}" type="presParOf" srcId="{DAE084F2-C405-463A-9272-B81916015D9A}" destId="{49B89D38-9A06-4978-B566-3AD6F18FFC4B}" srcOrd="0" destOrd="0" presId="urn:microsoft.com/office/officeart/2005/8/layout/hierarchy6"/>
    <dgm:cxn modelId="{37B6997D-DF69-4A69-BC52-D43A368C75D3}" type="presParOf" srcId="{DAE084F2-C405-463A-9272-B81916015D9A}" destId="{EC972D34-1C56-4793-A2C2-264712FF7B42}" srcOrd="1" destOrd="0" presId="urn:microsoft.com/office/officeart/2005/8/layout/hierarchy6"/>
    <dgm:cxn modelId="{3B64446A-52A6-4DFD-84D6-9C0B6517120B}" type="presParOf" srcId="{EC972D34-1C56-4793-A2C2-264712FF7B42}" destId="{ADA8C8D2-2243-4BB1-99D1-49D5CC662F43}" srcOrd="0" destOrd="0" presId="urn:microsoft.com/office/officeart/2005/8/layout/hierarchy6"/>
    <dgm:cxn modelId="{AE20C4A7-7433-4C72-B377-DD9C4387DD71}" type="presParOf" srcId="{EC972D34-1C56-4793-A2C2-264712FF7B42}" destId="{5421CBFF-E51F-476E-AEE4-B828BD858CEC}" srcOrd="1" destOrd="0" presId="urn:microsoft.com/office/officeart/2005/8/layout/hierarchy6"/>
    <dgm:cxn modelId="{73539E5C-A06A-4EDE-89D4-2C14E91A3B73}" type="presParOf" srcId="{5421CBFF-E51F-476E-AEE4-B828BD858CEC}" destId="{EAFEC3F3-EB57-4BC0-AEF9-D98FF784717E}" srcOrd="0" destOrd="0" presId="urn:microsoft.com/office/officeart/2005/8/layout/hierarchy6"/>
    <dgm:cxn modelId="{4C1E8EFE-3477-4C6E-869E-E3388F35B319}" type="presParOf" srcId="{5421CBFF-E51F-476E-AEE4-B828BD858CEC}" destId="{9F6DEC5A-0C8B-4102-B2C9-249A801B36FD}" srcOrd="1" destOrd="0" presId="urn:microsoft.com/office/officeart/2005/8/layout/hierarchy6"/>
    <dgm:cxn modelId="{7510E6EB-2A72-4228-9A1F-7828D88DE617}" type="presParOf" srcId="{9F6DEC5A-0C8B-4102-B2C9-249A801B36FD}" destId="{9AA565BA-C12D-4CD9-97F3-59E6F2FE584D}" srcOrd="0" destOrd="0" presId="urn:microsoft.com/office/officeart/2005/8/layout/hierarchy6"/>
    <dgm:cxn modelId="{D1DE06DA-33E6-48DE-837B-B11267327926}" type="presParOf" srcId="{9F6DEC5A-0C8B-4102-B2C9-249A801B36FD}" destId="{66341951-14EC-4B70-8817-4A370059E7D7}" srcOrd="1" destOrd="0" presId="urn:microsoft.com/office/officeart/2005/8/layout/hierarchy6"/>
    <dgm:cxn modelId="{2DF3A1B1-48B8-4513-9561-A84A8442C592}" type="presParOf" srcId="{66341951-14EC-4B70-8817-4A370059E7D7}" destId="{BB0C230F-9EC4-4E36-9DEC-0090CBBD996E}" srcOrd="0" destOrd="0" presId="urn:microsoft.com/office/officeart/2005/8/layout/hierarchy6"/>
    <dgm:cxn modelId="{5D6FD831-E668-4033-B94A-F302D78AF5C8}" type="presParOf" srcId="{66341951-14EC-4B70-8817-4A370059E7D7}" destId="{7BC385F9-F6AB-45D5-8A23-0E6789E7B09F}" srcOrd="1" destOrd="0" presId="urn:microsoft.com/office/officeart/2005/8/layout/hierarchy6"/>
    <dgm:cxn modelId="{B0F89E7B-7A4C-4676-938B-D4AB554F2B79}" type="presParOf" srcId="{9F6DEC5A-0C8B-4102-B2C9-249A801B36FD}" destId="{A9D65DEF-135B-46D4-8DC9-0A97DBBE0C62}" srcOrd="2" destOrd="0" presId="urn:microsoft.com/office/officeart/2005/8/layout/hierarchy6"/>
    <dgm:cxn modelId="{55D43F7A-6A5B-421C-AB69-CCDAE74F3EBA}" type="presParOf" srcId="{9F6DEC5A-0C8B-4102-B2C9-249A801B36FD}" destId="{E0CCF7A4-47DF-4585-95C5-1E5DCE764EB5}" srcOrd="3" destOrd="0" presId="urn:microsoft.com/office/officeart/2005/8/layout/hierarchy6"/>
    <dgm:cxn modelId="{BEE2A65A-45FB-4BA4-B526-BAAC5597DFC9}" type="presParOf" srcId="{E0CCF7A4-47DF-4585-95C5-1E5DCE764EB5}" destId="{73EAB09A-15B1-42D0-923D-74894E789E93}" srcOrd="0" destOrd="0" presId="urn:microsoft.com/office/officeart/2005/8/layout/hierarchy6"/>
    <dgm:cxn modelId="{DEDDDCD6-530D-4A50-AD33-CAF6D8F6A679}" type="presParOf" srcId="{E0CCF7A4-47DF-4585-95C5-1E5DCE764EB5}" destId="{A84B678C-DE27-4053-8BE1-80DC8101F3D3}" srcOrd="1" destOrd="0" presId="urn:microsoft.com/office/officeart/2005/8/layout/hierarchy6"/>
    <dgm:cxn modelId="{7A88699E-D2BF-45B8-95EB-28D0D3D08A77}" type="presParOf" srcId="{9F6DEC5A-0C8B-4102-B2C9-249A801B36FD}" destId="{0E0216E4-19C8-49BE-8438-40C45C41CA84}" srcOrd="4" destOrd="0" presId="urn:microsoft.com/office/officeart/2005/8/layout/hierarchy6"/>
    <dgm:cxn modelId="{78B0CAD7-2426-4449-9353-71439FE88D72}" type="presParOf" srcId="{9F6DEC5A-0C8B-4102-B2C9-249A801B36FD}" destId="{2468AD38-89A4-40C2-ACE9-D7CF74E59931}" srcOrd="5" destOrd="0" presId="urn:microsoft.com/office/officeart/2005/8/layout/hierarchy6"/>
    <dgm:cxn modelId="{8A211C3D-4706-499E-BD43-196CC86B6C1E}" type="presParOf" srcId="{2468AD38-89A4-40C2-ACE9-D7CF74E59931}" destId="{9958DF9B-B5AC-4828-80D4-E72631718D43}" srcOrd="0" destOrd="0" presId="urn:microsoft.com/office/officeart/2005/8/layout/hierarchy6"/>
    <dgm:cxn modelId="{70843AF9-5EAF-4139-A6E7-E57BDE1DADFF}" type="presParOf" srcId="{2468AD38-89A4-40C2-ACE9-D7CF74E59931}" destId="{CDEDDA3D-856C-4AE9-A7F8-E0EF15CCFF7F}" srcOrd="1" destOrd="0" presId="urn:microsoft.com/office/officeart/2005/8/layout/hierarchy6"/>
    <dgm:cxn modelId="{7683F88A-6DBF-4078-90B5-B0DF0BBADA85}" type="presParOf" srcId="{EC972D34-1C56-4793-A2C2-264712FF7B42}" destId="{A5CE36BD-3FD1-4E64-9CB1-085C6E10F106}" srcOrd="2" destOrd="0" presId="urn:microsoft.com/office/officeart/2005/8/layout/hierarchy6"/>
    <dgm:cxn modelId="{8E994F14-1275-4B90-8B3F-83F1B5DFD46A}" type="presParOf" srcId="{EC972D34-1C56-4793-A2C2-264712FF7B42}" destId="{AF638D42-9B6C-4D14-869C-064C8B7B42BC}" srcOrd="3" destOrd="0" presId="urn:microsoft.com/office/officeart/2005/8/layout/hierarchy6"/>
    <dgm:cxn modelId="{73680F2F-861E-4C77-A1BC-43DDDE95600C}" type="presParOf" srcId="{AF638D42-9B6C-4D14-869C-064C8B7B42BC}" destId="{33D3D184-8AF4-4383-8B7C-D00D0186288B}" srcOrd="0" destOrd="0" presId="urn:microsoft.com/office/officeart/2005/8/layout/hierarchy6"/>
    <dgm:cxn modelId="{10986378-0FBB-4AE1-9EA3-B7BF7AFB49CA}" type="presParOf" srcId="{AF638D42-9B6C-4D14-869C-064C8B7B42BC}" destId="{D1A0AF05-68CC-48BD-82A3-2F0A60E27A09}" srcOrd="1" destOrd="0" presId="urn:microsoft.com/office/officeart/2005/8/layout/hierarchy6"/>
    <dgm:cxn modelId="{89B7F7E7-7C92-49FF-826E-7420314EEA1C}" type="presParOf" srcId="{9CE79B4A-428E-4D43-A208-46DBD2ADED53}" destId="{F245107D-0F01-4BD1-AF4D-EC92CFAF6269}"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BFF7EE-5118-4498-8720-9B0F8B6BCE57}" type="doc">
      <dgm:prSet loTypeId="urn:microsoft.com/office/officeart/2005/8/layout/hierarchy6" loCatId="hierarchy" qsTypeId="urn:microsoft.com/office/officeart/2005/8/quickstyle/simple2" qsCatId="simple" csTypeId="urn:microsoft.com/office/officeart/2005/8/colors/accent1_3" csCatId="accent1" phldr="1"/>
      <dgm:spPr/>
      <dgm:t>
        <a:bodyPr/>
        <a:lstStyle/>
        <a:p>
          <a:endParaRPr lang="de-DE"/>
        </a:p>
      </dgm:t>
    </dgm:pt>
    <dgm:pt modelId="{A21B7681-B26B-4371-97F1-E03B88A91CF4}">
      <dgm:prSet phldrT="[Text]" custT="1"/>
      <dgm:spPr>
        <a:solidFill>
          <a:srgbClr val="C6D9F1"/>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1" dirty="0" smtClean="0">
              <a:solidFill>
                <a:schemeClr val="tx1"/>
              </a:solidFill>
            </a:rPr>
            <a:t/>
          </a:r>
          <a:br>
            <a:rPr lang="de-DE" sz="900" b="1" dirty="0" smtClean="0">
              <a:solidFill>
                <a:schemeClr val="tx1"/>
              </a:solidFill>
            </a:rPr>
          </a:br>
          <a:r>
            <a:rPr lang="de-DE" sz="900" b="1" dirty="0" smtClean="0">
              <a:solidFill>
                <a:schemeClr val="tx1"/>
              </a:solidFill>
            </a:rPr>
            <a:t/>
          </a:r>
          <a:br>
            <a:rPr lang="de-DE" sz="900" b="1" dirty="0" smtClean="0">
              <a:solidFill>
                <a:schemeClr val="tx1"/>
              </a:solidFill>
            </a:rPr>
          </a:br>
          <a:endParaRPr lang="de-DE" sz="900" b="1" dirty="0">
            <a:solidFill>
              <a:schemeClr val="tx1"/>
            </a:solidFill>
          </a:endParaRPr>
        </a:p>
      </dgm:t>
    </dgm:pt>
    <dgm:pt modelId="{70B09C3F-BB3E-469B-A210-117F24D9B73F}" type="parTrans" cxnId="{EBB84BDA-5B4A-49D5-BC8E-82215DA98926}">
      <dgm:prSet/>
      <dgm:spPr>
        <a:ln>
          <a:solidFill>
            <a:schemeClr val="tx2"/>
          </a:solidFill>
        </a:ln>
      </dgm:spPr>
      <dgm:t>
        <a:bodyPr/>
        <a:lstStyle/>
        <a:p>
          <a:endParaRPr lang="de-DE" sz="1050">
            <a:solidFill>
              <a:schemeClr val="bg1"/>
            </a:solidFill>
          </a:endParaRPr>
        </a:p>
      </dgm:t>
    </dgm:pt>
    <dgm:pt modelId="{E3CDD8DA-7418-4D31-8A1B-6CDBF2EE1A89}" type="sibTrans" cxnId="{EBB84BDA-5B4A-49D5-BC8E-82215DA98926}">
      <dgm:prSet/>
      <dgm:spPr/>
      <dgm:t>
        <a:bodyPr/>
        <a:lstStyle/>
        <a:p>
          <a:endParaRPr lang="de-DE" sz="1050">
            <a:solidFill>
              <a:schemeClr val="bg1"/>
            </a:solidFill>
          </a:endParaRPr>
        </a:p>
      </dgm:t>
    </dgm:pt>
    <dgm:pt modelId="{42F48155-20D4-4804-9E88-E17C43C8DD0C}">
      <dgm:prSet phldrT="[Text]" custT="1"/>
      <dgm:spPr>
        <a:solidFill>
          <a:srgbClr val="92D050"/>
        </a:solidFill>
        <a:ln>
          <a:noFill/>
        </a:ln>
        <a:effectLst/>
      </dgm:spPr>
      <dgm:t>
        <a:bodyPr anchor="ctr"/>
        <a:lstStyle/>
        <a:p>
          <a:r>
            <a:rPr lang="de-DE" sz="800" dirty="0" smtClean="0">
              <a:solidFill>
                <a:schemeClr val="tx1"/>
              </a:solidFill>
            </a:rPr>
            <a:t>Private </a:t>
          </a:r>
          <a:br>
            <a:rPr lang="de-DE" sz="800" dirty="0" smtClean="0">
              <a:solidFill>
                <a:schemeClr val="tx1"/>
              </a:solidFill>
            </a:rPr>
          </a:br>
          <a:r>
            <a:rPr lang="de-DE" sz="800" dirty="0" smtClean="0">
              <a:solidFill>
                <a:schemeClr val="tx1"/>
              </a:solidFill>
            </a:rPr>
            <a:t>Übernachtungsreisen*</a:t>
          </a:r>
          <a:br>
            <a:rPr lang="de-DE" sz="8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5,8 Mio.</a:t>
          </a:r>
          <a:endParaRPr lang="de-DE" sz="900" b="1" dirty="0">
            <a:solidFill>
              <a:schemeClr val="tx1"/>
            </a:solidFill>
          </a:endParaRPr>
        </a:p>
      </dgm:t>
    </dgm:pt>
    <dgm:pt modelId="{470E2DCA-B761-4C9D-85DF-99742EF9A5E9}" type="parTrans" cxnId="{A153F8CE-513D-477F-BC29-B3C198BCF103}">
      <dgm:prSet/>
      <dgm:spPr>
        <a:ln>
          <a:solidFill>
            <a:srgbClr val="0087C8"/>
          </a:solidFill>
        </a:ln>
      </dgm:spPr>
      <dgm:t>
        <a:bodyPr/>
        <a:lstStyle/>
        <a:p>
          <a:endParaRPr lang="de-DE" sz="1050">
            <a:solidFill>
              <a:schemeClr val="bg1"/>
            </a:solidFill>
          </a:endParaRPr>
        </a:p>
      </dgm:t>
    </dgm:pt>
    <dgm:pt modelId="{EFB69ABC-8DF6-4A7F-967C-79E0AA13CCEE}" type="sibTrans" cxnId="{A153F8CE-513D-477F-BC29-B3C198BCF103}">
      <dgm:prSet/>
      <dgm:spPr/>
      <dgm:t>
        <a:bodyPr/>
        <a:lstStyle/>
        <a:p>
          <a:endParaRPr lang="de-DE" sz="1050">
            <a:solidFill>
              <a:schemeClr val="bg1"/>
            </a:solidFill>
          </a:endParaRPr>
        </a:p>
      </dgm:t>
    </dgm:pt>
    <dgm:pt modelId="{BF8EA1F8-D444-43A7-9375-5847D9D3A867}">
      <dgm:prSet phldrT="[Text]" custT="1"/>
      <dgm:spPr>
        <a:solidFill>
          <a:srgbClr val="92D050"/>
        </a:solidFill>
        <a:ln>
          <a:noFill/>
        </a:ln>
        <a:effectLst/>
      </dgm:spPr>
      <dgm:t>
        <a:bodyPr anchor="ctr"/>
        <a:lstStyle/>
        <a:p>
          <a:r>
            <a:rPr lang="de-DE" sz="800" i="0" dirty="0" smtClean="0">
              <a:solidFill>
                <a:schemeClr val="tx1"/>
              </a:solidFill>
            </a:rPr>
            <a:t>Geschäftliche Übernachtungsreisen</a:t>
          </a:r>
          <a:br>
            <a:rPr lang="de-DE" sz="800" i="0" dirty="0" smtClean="0">
              <a:solidFill>
                <a:schemeClr val="tx1"/>
              </a:solidFill>
            </a:rPr>
          </a:br>
          <a:r>
            <a:rPr lang="de-DE" sz="900" i="0" dirty="0" smtClean="0">
              <a:solidFill>
                <a:schemeClr val="tx1"/>
              </a:solidFill>
            </a:rPr>
            <a:t/>
          </a:r>
          <a:br>
            <a:rPr lang="de-DE" sz="900" i="0" dirty="0" smtClean="0">
              <a:solidFill>
                <a:schemeClr val="tx1"/>
              </a:solidFill>
            </a:rPr>
          </a:br>
          <a:r>
            <a:rPr lang="de-DE" sz="900" b="1" i="0" dirty="0" smtClean="0">
              <a:solidFill>
                <a:schemeClr val="tx1"/>
              </a:solidFill>
            </a:rPr>
            <a:t>0,8 Mio.</a:t>
          </a:r>
          <a:endParaRPr lang="de-DE" sz="900" b="1" i="0" dirty="0">
            <a:solidFill>
              <a:schemeClr val="tx1"/>
            </a:solidFill>
          </a:endParaRPr>
        </a:p>
      </dgm:t>
    </dgm:pt>
    <dgm:pt modelId="{24F20FE1-4F2F-4C02-BBA5-EDDF74530851}" type="parTrans" cxnId="{3CF91F08-6495-438D-973B-2563EF816189}">
      <dgm:prSet/>
      <dgm:spPr>
        <a:ln>
          <a:solidFill>
            <a:srgbClr val="0087C8"/>
          </a:solidFill>
        </a:ln>
      </dgm:spPr>
      <dgm:t>
        <a:bodyPr/>
        <a:lstStyle/>
        <a:p>
          <a:endParaRPr lang="de-DE" sz="1050">
            <a:solidFill>
              <a:schemeClr val="bg1"/>
            </a:solidFill>
          </a:endParaRPr>
        </a:p>
      </dgm:t>
    </dgm:pt>
    <dgm:pt modelId="{EAB9B6C8-19DF-4364-9868-08125FC79702}" type="sibTrans" cxnId="{3CF91F08-6495-438D-973B-2563EF816189}">
      <dgm:prSet/>
      <dgm:spPr/>
      <dgm:t>
        <a:bodyPr/>
        <a:lstStyle/>
        <a:p>
          <a:endParaRPr lang="de-DE" sz="1050">
            <a:solidFill>
              <a:schemeClr val="bg1"/>
            </a:solidFill>
          </a:endParaRPr>
        </a:p>
      </dgm:t>
    </dgm:pt>
    <dgm:pt modelId="{F9EF6E0A-22CF-4AF5-BACD-401A5312BAAE}">
      <dgm:prSet custT="1"/>
      <dgm:spPr>
        <a:solidFill>
          <a:srgbClr val="92D050"/>
        </a:solidFill>
        <a:ln>
          <a:noFill/>
        </a:ln>
        <a:effectLst/>
      </dgm:spPr>
      <dgm:t>
        <a:bodyPr anchor="ctr"/>
        <a:lstStyle/>
        <a:p>
          <a:r>
            <a:rPr lang="de-DE" sz="800" b="0" dirty="0" smtClean="0">
              <a:solidFill>
                <a:schemeClr val="tx1"/>
              </a:solidFill>
            </a:rPr>
            <a:t>Urlaubsreisen </a:t>
          </a:r>
          <a:br>
            <a:rPr lang="de-DE" sz="800" b="0" dirty="0" smtClean="0">
              <a:solidFill>
                <a:schemeClr val="tx1"/>
              </a:solidFill>
            </a:rPr>
          </a:br>
          <a:r>
            <a:rPr lang="de-DE" sz="800" b="0" dirty="0" smtClean="0">
              <a:solidFill>
                <a:schemeClr val="tx1"/>
              </a:solidFill>
            </a:rPr>
            <a:t>mit Übernachtung</a:t>
          </a:r>
          <a:br>
            <a:rPr lang="de-DE" sz="800" b="0" dirty="0" smtClean="0">
              <a:solidFill>
                <a:schemeClr val="tx1"/>
              </a:solidFill>
            </a:rPr>
          </a:br>
          <a:r>
            <a:rPr lang="de-DE" sz="800" dirty="0" smtClean="0">
              <a:solidFill>
                <a:schemeClr val="tx1"/>
              </a:solidFill>
            </a:rPr>
            <a:t/>
          </a:r>
          <a:br>
            <a:rPr lang="de-DE" sz="800" dirty="0" smtClean="0">
              <a:solidFill>
                <a:schemeClr val="tx1"/>
              </a:solidFill>
            </a:rPr>
          </a:br>
          <a:r>
            <a:rPr lang="de-DE" sz="800" b="1" dirty="0" smtClean="0">
              <a:solidFill>
                <a:schemeClr val="tx1"/>
              </a:solidFill>
            </a:rPr>
            <a:t/>
          </a:r>
          <a:br>
            <a:rPr lang="de-DE" sz="800" b="1" dirty="0" smtClean="0">
              <a:solidFill>
                <a:schemeClr val="tx1"/>
              </a:solidFill>
            </a:rPr>
          </a:br>
          <a:r>
            <a:rPr lang="de-DE" sz="900" b="1" dirty="0" smtClean="0">
              <a:solidFill>
                <a:schemeClr val="tx1"/>
              </a:solidFill>
            </a:rPr>
            <a:t>1,4 Mio.</a:t>
          </a:r>
          <a:endParaRPr lang="de-DE" sz="1000" b="1" dirty="0">
            <a:solidFill>
              <a:schemeClr val="tx1"/>
            </a:solidFill>
          </a:endParaRPr>
        </a:p>
      </dgm:t>
    </dgm:pt>
    <dgm:pt modelId="{7B62388B-9A9F-4100-B752-57E818AFAF1D}" type="parTrans" cxnId="{8F809E18-9CA2-49CE-85C3-A3C6D9320FE4}">
      <dgm:prSet/>
      <dgm:spPr>
        <a:ln>
          <a:solidFill>
            <a:srgbClr val="0087C8"/>
          </a:solidFill>
        </a:ln>
      </dgm:spPr>
      <dgm:t>
        <a:bodyPr/>
        <a:lstStyle/>
        <a:p>
          <a:endParaRPr lang="de-DE" sz="1050">
            <a:solidFill>
              <a:schemeClr val="bg1"/>
            </a:solidFill>
          </a:endParaRPr>
        </a:p>
      </dgm:t>
    </dgm:pt>
    <dgm:pt modelId="{CE8527A5-C2FE-411D-B8DD-9174AA2FA6BA}" type="sibTrans" cxnId="{8F809E18-9CA2-49CE-85C3-A3C6D9320FE4}">
      <dgm:prSet/>
      <dgm:spPr/>
      <dgm:t>
        <a:bodyPr/>
        <a:lstStyle/>
        <a:p>
          <a:endParaRPr lang="de-DE" sz="1050">
            <a:solidFill>
              <a:schemeClr val="bg1"/>
            </a:solidFill>
          </a:endParaRPr>
        </a:p>
      </dgm:t>
    </dgm:pt>
    <dgm:pt modelId="{9B7E9B85-AD23-4190-B61A-BECEBDC6ECC1}">
      <dgm:prSet custT="1"/>
      <dgm:spPr>
        <a:solidFill>
          <a:srgbClr val="92D050"/>
        </a:solidFill>
        <a:ln>
          <a:noFill/>
        </a:ln>
        <a:effectLst/>
      </dgm:spPr>
      <dgm:t>
        <a:bodyPr anchor="ctr"/>
        <a:lstStyle/>
        <a:p>
          <a:pPr>
            <a:lnSpc>
              <a:spcPct val="100000"/>
            </a:lnSpc>
          </a:pPr>
          <a:r>
            <a:rPr lang="de-DE" sz="800" dirty="0" smtClean="0">
              <a:solidFill>
                <a:schemeClr val="tx1"/>
              </a:solidFill>
            </a:rPr>
            <a:t>Übernachtungsreisen durch Verwandten- und Bekanntenbesuche</a:t>
          </a:r>
          <a:br>
            <a:rPr lang="de-DE" sz="800" dirty="0" smtClean="0">
              <a:solidFill>
                <a:schemeClr val="tx1"/>
              </a:solidFill>
            </a:rPr>
          </a:br>
          <a:r>
            <a:rPr lang="de-DE" sz="600" b="1" dirty="0" smtClean="0">
              <a:solidFill>
                <a:schemeClr val="tx1"/>
              </a:solidFill>
            </a:rPr>
            <a:t/>
          </a:r>
          <a:br>
            <a:rPr lang="de-DE" sz="600" b="1" dirty="0" smtClean="0">
              <a:solidFill>
                <a:schemeClr val="tx1"/>
              </a:solidFill>
            </a:rPr>
          </a:br>
          <a:r>
            <a:rPr lang="de-DE" sz="900" b="1" dirty="0" smtClean="0">
              <a:solidFill>
                <a:schemeClr val="tx1"/>
              </a:solidFill>
            </a:rPr>
            <a:t>4,1 Mio.</a:t>
          </a:r>
          <a:endParaRPr lang="de-DE" sz="900" b="1" dirty="0">
            <a:solidFill>
              <a:schemeClr val="tx1"/>
            </a:solidFill>
          </a:endParaRPr>
        </a:p>
      </dgm:t>
    </dgm:pt>
    <dgm:pt modelId="{FB77EA73-0D92-42F3-A3A9-F1C3F9D05FFE}" type="parTrans" cxnId="{11F58766-BD2B-493E-B239-D1CB4F44C444}">
      <dgm:prSet/>
      <dgm:spPr>
        <a:ln>
          <a:solidFill>
            <a:srgbClr val="0087C8"/>
          </a:solidFill>
        </a:ln>
      </dgm:spPr>
      <dgm:t>
        <a:bodyPr/>
        <a:lstStyle/>
        <a:p>
          <a:endParaRPr lang="de-DE"/>
        </a:p>
      </dgm:t>
    </dgm:pt>
    <dgm:pt modelId="{D946FB47-2DE6-4CD7-B469-457541FF50D6}" type="sibTrans" cxnId="{11F58766-BD2B-493E-B239-D1CB4F44C444}">
      <dgm:prSet/>
      <dgm:spPr/>
      <dgm:t>
        <a:bodyPr/>
        <a:lstStyle/>
        <a:p>
          <a:endParaRPr lang="de-DE"/>
        </a:p>
      </dgm:t>
    </dgm:pt>
    <dgm:pt modelId="{FCC0E62A-3F5A-4C97-BC0E-1BB4936F085D}">
      <dgm:prSet/>
      <dgm:spPr>
        <a:solidFill>
          <a:srgbClr val="C6D9F1"/>
        </a:solidFill>
        <a:ln>
          <a:noFill/>
        </a:ln>
        <a:effectLst/>
      </dgm:spPr>
      <dgm:t>
        <a:bodyPr/>
        <a:lstStyle/>
        <a:p>
          <a:endParaRPr lang="de-DE" dirty="0"/>
        </a:p>
      </dgm:t>
    </dgm:pt>
    <dgm:pt modelId="{76CF7AF5-6002-447D-A240-32286AA723C0}" type="parTrans" cxnId="{2CCB6634-82AE-430B-8AF6-152D1BBF7BC9}">
      <dgm:prSet/>
      <dgm:spPr>
        <a:ln>
          <a:solidFill>
            <a:srgbClr val="0087C8"/>
          </a:solidFill>
        </a:ln>
      </dgm:spPr>
      <dgm:t>
        <a:bodyPr/>
        <a:lstStyle/>
        <a:p>
          <a:endParaRPr lang="de-DE"/>
        </a:p>
      </dgm:t>
    </dgm:pt>
    <dgm:pt modelId="{8DF7CF46-BB1A-42A3-A791-E0EAD304875E}" type="sibTrans" cxnId="{2CCB6634-82AE-430B-8AF6-152D1BBF7BC9}">
      <dgm:prSet/>
      <dgm:spPr/>
      <dgm:t>
        <a:bodyPr/>
        <a:lstStyle/>
        <a:p>
          <a:endParaRPr lang="de-DE"/>
        </a:p>
      </dgm:t>
    </dgm:pt>
    <dgm:pt modelId="{9CE79B4A-428E-4D43-A208-46DBD2ADED53}" type="pres">
      <dgm:prSet presAssocID="{E9BFF7EE-5118-4498-8720-9B0F8B6BCE57}" presName="mainComposite" presStyleCnt="0">
        <dgm:presLayoutVars>
          <dgm:chPref val="1"/>
          <dgm:dir/>
          <dgm:animOne val="branch"/>
          <dgm:animLvl val="lvl"/>
          <dgm:resizeHandles val="exact"/>
        </dgm:presLayoutVars>
      </dgm:prSet>
      <dgm:spPr/>
      <dgm:t>
        <a:bodyPr/>
        <a:lstStyle/>
        <a:p>
          <a:endParaRPr lang="de-DE"/>
        </a:p>
      </dgm:t>
    </dgm:pt>
    <dgm:pt modelId="{884CDCC8-0721-436C-8A3C-D56101A13C13}" type="pres">
      <dgm:prSet presAssocID="{E9BFF7EE-5118-4498-8720-9B0F8B6BCE57}" presName="hierFlow" presStyleCnt="0"/>
      <dgm:spPr/>
      <dgm:t>
        <a:bodyPr/>
        <a:lstStyle/>
        <a:p>
          <a:endParaRPr lang="de-DE"/>
        </a:p>
      </dgm:t>
    </dgm:pt>
    <dgm:pt modelId="{4EEA3063-B330-4059-8F8B-63140E5743F1}" type="pres">
      <dgm:prSet presAssocID="{E9BFF7EE-5118-4498-8720-9B0F8B6BCE57}" presName="hierChild1" presStyleCnt="0">
        <dgm:presLayoutVars>
          <dgm:chPref val="1"/>
          <dgm:animOne val="branch"/>
          <dgm:animLvl val="lvl"/>
        </dgm:presLayoutVars>
      </dgm:prSet>
      <dgm:spPr/>
      <dgm:t>
        <a:bodyPr/>
        <a:lstStyle/>
        <a:p>
          <a:endParaRPr lang="de-DE"/>
        </a:p>
      </dgm:t>
    </dgm:pt>
    <dgm:pt modelId="{DAE084F2-C405-463A-9272-B81916015D9A}" type="pres">
      <dgm:prSet presAssocID="{A21B7681-B26B-4371-97F1-E03B88A91CF4}" presName="Name14" presStyleCnt="0"/>
      <dgm:spPr/>
    </dgm:pt>
    <dgm:pt modelId="{49B89D38-9A06-4978-B566-3AD6F18FFC4B}" type="pres">
      <dgm:prSet presAssocID="{A21B7681-B26B-4371-97F1-E03B88A91CF4}" presName="level1Shape" presStyleLbl="node0" presStyleIdx="0" presStyleCnt="1" custScaleX="143208">
        <dgm:presLayoutVars>
          <dgm:chPref val="3"/>
        </dgm:presLayoutVars>
      </dgm:prSet>
      <dgm:spPr/>
      <dgm:t>
        <a:bodyPr/>
        <a:lstStyle/>
        <a:p>
          <a:endParaRPr lang="de-DE"/>
        </a:p>
      </dgm:t>
    </dgm:pt>
    <dgm:pt modelId="{EC972D34-1C56-4793-A2C2-264712FF7B42}" type="pres">
      <dgm:prSet presAssocID="{A21B7681-B26B-4371-97F1-E03B88A91CF4}" presName="hierChild2" presStyleCnt="0"/>
      <dgm:spPr/>
    </dgm:pt>
    <dgm:pt modelId="{ADA8C8D2-2243-4BB1-99D1-49D5CC662F43}" type="pres">
      <dgm:prSet presAssocID="{470E2DCA-B761-4C9D-85DF-99742EF9A5E9}" presName="Name19" presStyleLbl="parChTrans1D2" presStyleIdx="0" presStyleCnt="2"/>
      <dgm:spPr/>
      <dgm:t>
        <a:bodyPr/>
        <a:lstStyle/>
        <a:p>
          <a:endParaRPr lang="de-DE"/>
        </a:p>
      </dgm:t>
    </dgm:pt>
    <dgm:pt modelId="{5421CBFF-E51F-476E-AEE4-B828BD858CEC}" type="pres">
      <dgm:prSet presAssocID="{42F48155-20D4-4804-9E88-E17C43C8DD0C}" presName="Name21" presStyleCnt="0"/>
      <dgm:spPr/>
      <dgm:t>
        <a:bodyPr/>
        <a:lstStyle/>
        <a:p>
          <a:endParaRPr lang="de-DE"/>
        </a:p>
      </dgm:t>
    </dgm:pt>
    <dgm:pt modelId="{EAFEC3F3-EB57-4BC0-AEF9-D98FF784717E}" type="pres">
      <dgm:prSet presAssocID="{42F48155-20D4-4804-9E88-E17C43C8DD0C}" presName="level2Shape" presStyleLbl="node2" presStyleIdx="0" presStyleCnt="2" custScaleX="160014" custScaleY="106159"/>
      <dgm:spPr>
        <a:prstGeom prst="rect">
          <a:avLst/>
        </a:prstGeom>
      </dgm:spPr>
      <dgm:t>
        <a:bodyPr/>
        <a:lstStyle/>
        <a:p>
          <a:endParaRPr lang="de-DE"/>
        </a:p>
      </dgm:t>
    </dgm:pt>
    <dgm:pt modelId="{9F6DEC5A-0C8B-4102-B2C9-249A801B36FD}" type="pres">
      <dgm:prSet presAssocID="{42F48155-20D4-4804-9E88-E17C43C8DD0C}" presName="hierChild3" presStyleCnt="0"/>
      <dgm:spPr/>
      <dgm:t>
        <a:bodyPr/>
        <a:lstStyle/>
        <a:p>
          <a:endParaRPr lang="de-DE"/>
        </a:p>
      </dgm:t>
    </dgm:pt>
    <dgm:pt modelId="{9AA565BA-C12D-4CD9-97F3-59E6F2FE584D}" type="pres">
      <dgm:prSet presAssocID="{7B62388B-9A9F-4100-B752-57E818AFAF1D}" presName="Name19" presStyleLbl="parChTrans1D3" presStyleIdx="0" presStyleCnt="3"/>
      <dgm:spPr/>
      <dgm:t>
        <a:bodyPr/>
        <a:lstStyle/>
        <a:p>
          <a:endParaRPr lang="de-DE"/>
        </a:p>
      </dgm:t>
    </dgm:pt>
    <dgm:pt modelId="{66341951-14EC-4B70-8817-4A370059E7D7}" type="pres">
      <dgm:prSet presAssocID="{F9EF6E0A-22CF-4AF5-BACD-401A5312BAAE}" presName="Name21" presStyleCnt="0"/>
      <dgm:spPr/>
      <dgm:t>
        <a:bodyPr/>
        <a:lstStyle/>
        <a:p>
          <a:endParaRPr lang="de-DE"/>
        </a:p>
      </dgm:t>
    </dgm:pt>
    <dgm:pt modelId="{BB0C230F-9EC4-4E36-9DEC-0090CBBD996E}" type="pres">
      <dgm:prSet presAssocID="{F9EF6E0A-22CF-4AF5-BACD-401A5312BAAE}" presName="level2Shape" presStyleLbl="node3" presStyleIdx="0" presStyleCnt="3" custScaleX="160762" custScaleY="113754" custLinFactNeighborX="-10633"/>
      <dgm:spPr>
        <a:prstGeom prst="rect">
          <a:avLst/>
        </a:prstGeom>
      </dgm:spPr>
      <dgm:t>
        <a:bodyPr/>
        <a:lstStyle/>
        <a:p>
          <a:endParaRPr lang="de-DE"/>
        </a:p>
      </dgm:t>
    </dgm:pt>
    <dgm:pt modelId="{7BC385F9-F6AB-45D5-8A23-0E6789E7B09F}" type="pres">
      <dgm:prSet presAssocID="{F9EF6E0A-22CF-4AF5-BACD-401A5312BAAE}" presName="hierChild3" presStyleCnt="0"/>
      <dgm:spPr/>
      <dgm:t>
        <a:bodyPr/>
        <a:lstStyle/>
        <a:p>
          <a:endParaRPr lang="de-DE"/>
        </a:p>
      </dgm:t>
    </dgm:pt>
    <dgm:pt modelId="{A9D65DEF-135B-46D4-8DC9-0A97DBBE0C62}" type="pres">
      <dgm:prSet presAssocID="{FB77EA73-0D92-42F3-A3A9-F1C3F9D05FFE}" presName="Name19" presStyleLbl="parChTrans1D3" presStyleIdx="1" presStyleCnt="3"/>
      <dgm:spPr/>
      <dgm:t>
        <a:bodyPr/>
        <a:lstStyle/>
        <a:p>
          <a:endParaRPr lang="de-DE"/>
        </a:p>
      </dgm:t>
    </dgm:pt>
    <dgm:pt modelId="{E0CCF7A4-47DF-4585-95C5-1E5DCE764EB5}" type="pres">
      <dgm:prSet presAssocID="{9B7E9B85-AD23-4190-B61A-BECEBDC6ECC1}" presName="Name21" presStyleCnt="0"/>
      <dgm:spPr/>
    </dgm:pt>
    <dgm:pt modelId="{73EAB09A-15B1-42D0-923D-74894E789E93}" type="pres">
      <dgm:prSet presAssocID="{9B7E9B85-AD23-4190-B61A-BECEBDC6ECC1}" presName="level2Shape" presStyleLbl="node3" presStyleIdx="1" presStyleCnt="3" custScaleX="160762" custScaleY="113754" custLinFactNeighborX="-19944"/>
      <dgm:spPr>
        <a:prstGeom prst="rect">
          <a:avLst/>
        </a:prstGeom>
      </dgm:spPr>
      <dgm:t>
        <a:bodyPr/>
        <a:lstStyle/>
        <a:p>
          <a:endParaRPr lang="de-DE"/>
        </a:p>
      </dgm:t>
    </dgm:pt>
    <dgm:pt modelId="{A84B678C-DE27-4053-8BE1-80DC8101F3D3}" type="pres">
      <dgm:prSet presAssocID="{9B7E9B85-AD23-4190-B61A-BECEBDC6ECC1}" presName="hierChild3" presStyleCnt="0"/>
      <dgm:spPr/>
    </dgm:pt>
    <dgm:pt modelId="{0E0216E4-19C8-49BE-8438-40C45C41CA84}" type="pres">
      <dgm:prSet presAssocID="{76CF7AF5-6002-447D-A240-32286AA723C0}" presName="Name19" presStyleLbl="parChTrans1D3" presStyleIdx="2" presStyleCnt="3"/>
      <dgm:spPr/>
      <dgm:t>
        <a:bodyPr/>
        <a:lstStyle/>
        <a:p>
          <a:endParaRPr lang="de-DE"/>
        </a:p>
      </dgm:t>
    </dgm:pt>
    <dgm:pt modelId="{2468AD38-89A4-40C2-ACE9-D7CF74E59931}" type="pres">
      <dgm:prSet presAssocID="{FCC0E62A-3F5A-4C97-BC0E-1BB4936F085D}" presName="Name21" presStyleCnt="0"/>
      <dgm:spPr/>
    </dgm:pt>
    <dgm:pt modelId="{9958DF9B-B5AC-4828-80D4-E72631718D43}" type="pres">
      <dgm:prSet presAssocID="{FCC0E62A-3F5A-4C97-BC0E-1BB4936F085D}" presName="level2Shape" presStyleLbl="node3" presStyleIdx="2" presStyleCnt="3" custScaleX="120090" custScaleY="111515" custLinFactNeighborX="-13690"/>
      <dgm:spPr/>
      <dgm:t>
        <a:bodyPr/>
        <a:lstStyle/>
        <a:p>
          <a:endParaRPr lang="de-DE"/>
        </a:p>
      </dgm:t>
    </dgm:pt>
    <dgm:pt modelId="{CDEDDA3D-856C-4AE9-A7F8-E0EF15CCFF7F}" type="pres">
      <dgm:prSet presAssocID="{FCC0E62A-3F5A-4C97-BC0E-1BB4936F085D}" presName="hierChild3" presStyleCnt="0"/>
      <dgm:spPr/>
    </dgm:pt>
    <dgm:pt modelId="{A5CE36BD-3FD1-4E64-9CB1-085C6E10F106}" type="pres">
      <dgm:prSet presAssocID="{24F20FE1-4F2F-4C02-BBA5-EDDF74530851}" presName="Name19" presStyleLbl="parChTrans1D2" presStyleIdx="1" presStyleCnt="2"/>
      <dgm:spPr/>
      <dgm:t>
        <a:bodyPr/>
        <a:lstStyle/>
        <a:p>
          <a:endParaRPr lang="de-DE"/>
        </a:p>
      </dgm:t>
    </dgm:pt>
    <dgm:pt modelId="{AF638D42-9B6C-4D14-869C-064C8B7B42BC}" type="pres">
      <dgm:prSet presAssocID="{BF8EA1F8-D444-43A7-9375-5847D9D3A867}" presName="Name21" presStyleCnt="0"/>
      <dgm:spPr/>
      <dgm:t>
        <a:bodyPr/>
        <a:lstStyle/>
        <a:p>
          <a:endParaRPr lang="de-DE"/>
        </a:p>
      </dgm:t>
    </dgm:pt>
    <dgm:pt modelId="{33D3D184-8AF4-4383-8B7C-D00D0186288B}" type="pres">
      <dgm:prSet presAssocID="{BF8EA1F8-D444-43A7-9375-5847D9D3A867}" presName="level2Shape" presStyleLbl="node2" presStyleIdx="1" presStyleCnt="2" custScaleX="160014" custScaleY="106159"/>
      <dgm:spPr>
        <a:prstGeom prst="rect">
          <a:avLst/>
        </a:prstGeom>
      </dgm:spPr>
      <dgm:t>
        <a:bodyPr/>
        <a:lstStyle/>
        <a:p>
          <a:endParaRPr lang="de-DE"/>
        </a:p>
      </dgm:t>
    </dgm:pt>
    <dgm:pt modelId="{D1A0AF05-68CC-48BD-82A3-2F0A60E27A09}" type="pres">
      <dgm:prSet presAssocID="{BF8EA1F8-D444-43A7-9375-5847D9D3A867}" presName="hierChild3" presStyleCnt="0"/>
      <dgm:spPr/>
      <dgm:t>
        <a:bodyPr/>
        <a:lstStyle/>
        <a:p>
          <a:endParaRPr lang="de-DE"/>
        </a:p>
      </dgm:t>
    </dgm:pt>
    <dgm:pt modelId="{F245107D-0F01-4BD1-AF4D-EC92CFAF6269}" type="pres">
      <dgm:prSet presAssocID="{E9BFF7EE-5118-4498-8720-9B0F8B6BCE57}" presName="bgShapesFlow" presStyleCnt="0"/>
      <dgm:spPr/>
      <dgm:t>
        <a:bodyPr/>
        <a:lstStyle/>
        <a:p>
          <a:endParaRPr lang="de-DE"/>
        </a:p>
      </dgm:t>
    </dgm:pt>
  </dgm:ptLst>
  <dgm:cxnLst>
    <dgm:cxn modelId="{2CCB6634-82AE-430B-8AF6-152D1BBF7BC9}" srcId="{42F48155-20D4-4804-9E88-E17C43C8DD0C}" destId="{FCC0E62A-3F5A-4C97-BC0E-1BB4936F085D}" srcOrd="2" destOrd="0" parTransId="{76CF7AF5-6002-447D-A240-32286AA723C0}" sibTransId="{8DF7CF46-BB1A-42A3-A791-E0EAD304875E}"/>
    <dgm:cxn modelId="{83971F3F-87FC-46DC-9FC8-9568C00B878A}" type="presOf" srcId="{BF8EA1F8-D444-43A7-9375-5847D9D3A867}" destId="{33D3D184-8AF4-4383-8B7C-D00D0186288B}" srcOrd="0" destOrd="0" presId="urn:microsoft.com/office/officeart/2005/8/layout/hierarchy6"/>
    <dgm:cxn modelId="{48EE62CA-2365-4BDA-851D-5C82B1567F91}" type="presOf" srcId="{42F48155-20D4-4804-9E88-E17C43C8DD0C}" destId="{EAFEC3F3-EB57-4BC0-AEF9-D98FF784717E}" srcOrd="0" destOrd="0" presId="urn:microsoft.com/office/officeart/2005/8/layout/hierarchy6"/>
    <dgm:cxn modelId="{C56B0DC6-6639-477F-87DB-C1E52D9A29DB}" type="presOf" srcId="{A21B7681-B26B-4371-97F1-E03B88A91CF4}" destId="{49B89D38-9A06-4978-B566-3AD6F18FFC4B}" srcOrd="0" destOrd="0" presId="urn:microsoft.com/office/officeart/2005/8/layout/hierarchy6"/>
    <dgm:cxn modelId="{A153F8CE-513D-477F-BC29-B3C198BCF103}" srcId="{A21B7681-B26B-4371-97F1-E03B88A91CF4}" destId="{42F48155-20D4-4804-9E88-E17C43C8DD0C}" srcOrd="0" destOrd="0" parTransId="{470E2DCA-B761-4C9D-85DF-99742EF9A5E9}" sibTransId="{EFB69ABC-8DF6-4A7F-967C-79E0AA13CCEE}"/>
    <dgm:cxn modelId="{1F50C360-505D-4B19-B389-3E470031F48D}" type="presOf" srcId="{E9BFF7EE-5118-4498-8720-9B0F8B6BCE57}" destId="{9CE79B4A-428E-4D43-A208-46DBD2ADED53}" srcOrd="0" destOrd="0" presId="urn:microsoft.com/office/officeart/2005/8/layout/hierarchy6"/>
    <dgm:cxn modelId="{46A31C99-1EA9-4D42-9209-AFA1483AD03B}" type="presOf" srcId="{76CF7AF5-6002-447D-A240-32286AA723C0}" destId="{0E0216E4-19C8-49BE-8438-40C45C41CA84}" srcOrd="0" destOrd="0" presId="urn:microsoft.com/office/officeart/2005/8/layout/hierarchy6"/>
    <dgm:cxn modelId="{EBB84BDA-5B4A-49D5-BC8E-82215DA98926}" srcId="{E9BFF7EE-5118-4498-8720-9B0F8B6BCE57}" destId="{A21B7681-B26B-4371-97F1-E03B88A91CF4}" srcOrd="0" destOrd="0" parTransId="{70B09C3F-BB3E-469B-A210-117F24D9B73F}" sibTransId="{E3CDD8DA-7418-4D31-8A1B-6CDBF2EE1A89}"/>
    <dgm:cxn modelId="{8F809E18-9CA2-49CE-85C3-A3C6D9320FE4}" srcId="{42F48155-20D4-4804-9E88-E17C43C8DD0C}" destId="{F9EF6E0A-22CF-4AF5-BACD-401A5312BAAE}" srcOrd="0" destOrd="0" parTransId="{7B62388B-9A9F-4100-B752-57E818AFAF1D}" sibTransId="{CE8527A5-C2FE-411D-B8DD-9174AA2FA6BA}"/>
    <dgm:cxn modelId="{1CB2FAB8-EBA8-445D-A248-CA03F35D710F}" type="presOf" srcId="{FB77EA73-0D92-42F3-A3A9-F1C3F9D05FFE}" destId="{A9D65DEF-135B-46D4-8DC9-0A97DBBE0C62}" srcOrd="0" destOrd="0" presId="urn:microsoft.com/office/officeart/2005/8/layout/hierarchy6"/>
    <dgm:cxn modelId="{35FDC35D-7C8D-4235-9FD3-19F49AC4D5FA}" type="presOf" srcId="{24F20FE1-4F2F-4C02-BBA5-EDDF74530851}" destId="{A5CE36BD-3FD1-4E64-9CB1-085C6E10F106}" srcOrd="0" destOrd="0" presId="urn:microsoft.com/office/officeart/2005/8/layout/hierarchy6"/>
    <dgm:cxn modelId="{3CF91F08-6495-438D-973B-2563EF816189}" srcId="{A21B7681-B26B-4371-97F1-E03B88A91CF4}" destId="{BF8EA1F8-D444-43A7-9375-5847D9D3A867}" srcOrd="1" destOrd="0" parTransId="{24F20FE1-4F2F-4C02-BBA5-EDDF74530851}" sibTransId="{EAB9B6C8-19DF-4364-9868-08125FC79702}"/>
    <dgm:cxn modelId="{11F58766-BD2B-493E-B239-D1CB4F44C444}" srcId="{42F48155-20D4-4804-9E88-E17C43C8DD0C}" destId="{9B7E9B85-AD23-4190-B61A-BECEBDC6ECC1}" srcOrd="1" destOrd="0" parTransId="{FB77EA73-0D92-42F3-A3A9-F1C3F9D05FFE}" sibTransId="{D946FB47-2DE6-4CD7-B469-457541FF50D6}"/>
    <dgm:cxn modelId="{E8CD27C9-61F2-4A53-AB42-09A8D493D907}" type="presOf" srcId="{F9EF6E0A-22CF-4AF5-BACD-401A5312BAAE}" destId="{BB0C230F-9EC4-4E36-9DEC-0090CBBD996E}" srcOrd="0" destOrd="0" presId="urn:microsoft.com/office/officeart/2005/8/layout/hierarchy6"/>
    <dgm:cxn modelId="{E1927A3C-E7E1-40AF-8A3F-999960976A59}" type="presOf" srcId="{7B62388B-9A9F-4100-B752-57E818AFAF1D}" destId="{9AA565BA-C12D-4CD9-97F3-59E6F2FE584D}" srcOrd="0" destOrd="0" presId="urn:microsoft.com/office/officeart/2005/8/layout/hierarchy6"/>
    <dgm:cxn modelId="{493194AA-6B1D-4F22-99C9-E31671903A0B}" type="presOf" srcId="{9B7E9B85-AD23-4190-B61A-BECEBDC6ECC1}" destId="{73EAB09A-15B1-42D0-923D-74894E789E93}" srcOrd="0" destOrd="0" presId="urn:microsoft.com/office/officeart/2005/8/layout/hierarchy6"/>
    <dgm:cxn modelId="{19617ECE-76A5-4881-94BA-1BF1EC31F37D}" type="presOf" srcId="{470E2DCA-B761-4C9D-85DF-99742EF9A5E9}" destId="{ADA8C8D2-2243-4BB1-99D1-49D5CC662F43}" srcOrd="0" destOrd="0" presId="urn:microsoft.com/office/officeart/2005/8/layout/hierarchy6"/>
    <dgm:cxn modelId="{65BC3BB6-F0F9-42DC-9466-E3780B36B2B2}" type="presOf" srcId="{FCC0E62A-3F5A-4C97-BC0E-1BB4936F085D}" destId="{9958DF9B-B5AC-4828-80D4-E72631718D43}" srcOrd="0" destOrd="0" presId="urn:microsoft.com/office/officeart/2005/8/layout/hierarchy6"/>
    <dgm:cxn modelId="{D414A01B-3764-4EA3-958C-DF3DDC91A8E5}" type="presParOf" srcId="{9CE79B4A-428E-4D43-A208-46DBD2ADED53}" destId="{884CDCC8-0721-436C-8A3C-D56101A13C13}" srcOrd="0" destOrd="0" presId="urn:microsoft.com/office/officeart/2005/8/layout/hierarchy6"/>
    <dgm:cxn modelId="{2C60002C-E1C4-4C69-B9F1-3FF818198D18}" type="presParOf" srcId="{884CDCC8-0721-436C-8A3C-D56101A13C13}" destId="{4EEA3063-B330-4059-8F8B-63140E5743F1}" srcOrd="0" destOrd="0" presId="urn:microsoft.com/office/officeart/2005/8/layout/hierarchy6"/>
    <dgm:cxn modelId="{C488D0F6-DC0C-40DA-ACED-E17958FF0777}" type="presParOf" srcId="{4EEA3063-B330-4059-8F8B-63140E5743F1}" destId="{DAE084F2-C405-463A-9272-B81916015D9A}" srcOrd="0" destOrd="0" presId="urn:microsoft.com/office/officeart/2005/8/layout/hierarchy6"/>
    <dgm:cxn modelId="{A4F3CC93-7643-48FF-B6B6-65D9B656C1D2}" type="presParOf" srcId="{DAE084F2-C405-463A-9272-B81916015D9A}" destId="{49B89D38-9A06-4978-B566-3AD6F18FFC4B}" srcOrd="0" destOrd="0" presId="urn:microsoft.com/office/officeart/2005/8/layout/hierarchy6"/>
    <dgm:cxn modelId="{1F5F8E19-0CA4-42D0-B9DC-D2ABC54967B3}" type="presParOf" srcId="{DAE084F2-C405-463A-9272-B81916015D9A}" destId="{EC972D34-1C56-4793-A2C2-264712FF7B42}" srcOrd="1" destOrd="0" presId="urn:microsoft.com/office/officeart/2005/8/layout/hierarchy6"/>
    <dgm:cxn modelId="{D1BC7469-8A7E-43F6-8C9E-28CBC10CF19D}" type="presParOf" srcId="{EC972D34-1C56-4793-A2C2-264712FF7B42}" destId="{ADA8C8D2-2243-4BB1-99D1-49D5CC662F43}" srcOrd="0" destOrd="0" presId="urn:microsoft.com/office/officeart/2005/8/layout/hierarchy6"/>
    <dgm:cxn modelId="{03AFAE05-4BE7-45A4-9AEA-FE43EE9637F0}" type="presParOf" srcId="{EC972D34-1C56-4793-A2C2-264712FF7B42}" destId="{5421CBFF-E51F-476E-AEE4-B828BD858CEC}" srcOrd="1" destOrd="0" presId="urn:microsoft.com/office/officeart/2005/8/layout/hierarchy6"/>
    <dgm:cxn modelId="{8FAFCAC4-0433-4CC3-AA59-783D5CBA9CFF}" type="presParOf" srcId="{5421CBFF-E51F-476E-AEE4-B828BD858CEC}" destId="{EAFEC3F3-EB57-4BC0-AEF9-D98FF784717E}" srcOrd="0" destOrd="0" presId="urn:microsoft.com/office/officeart/2005/8/layout/hierarchy6"/>
    <dgm:cxn modelId="{6FE210A5-A5FA-4F29-8150-A1570B64D1BE}" type="presParOf" srcId="{5421CBFF-E51F-476E-AEE4-B828BD858CEC}" destId="{9F6DEC5A-0C8B-4102-B2C9-249A801B36FD}" srcOrd="1" destOrd="0" presId="urn:microsoft.com/office/officeart/2005/8/layout/hierarchy6"/>
    <dgm:cxn modelId="{A48880F7-8F63-4103-91C4-4E597C8D142A}" type="presParOf" srcId="{9F6DEC5A-0C8B-4102-B2C9-249A801B36FD}" destId="{9AA565BA-C12D-4CD9-97F3-59E6F2FE584D}" srcOrd="0" destOrd="0" presId="urn:microsoft.com/office/officeart/2005/8/layout/hierarchy6"/>
    <dgm:cxn modelId="{AC094919-1DC2-47C1-8D8A-E5181B219C63}" type="presParOf" srcId="{9F6DEC5A-0C8B-4102-B2C9-249A801B36FD}" destId="{66341951-14EC-4B70-8817-4A370059E7D7}" srcOrd="1" destOrd="0" presId="urn:microsoft.com/office/officeart/2005/8/layout/hierarchy6"/>
    <dgm:cxn modelId="{2CB9349D-C031-43C9-90D7-917C401FA054}" type="presParOf" srcId="{66341951-14EC-4B70-8817-4A370059E7D7}" destId="{BB0C230F-9EC4-4E36-9DEC-0090CBBD996E}" srcOrd="0" destOrd="0" presId="urn:microsoft.com/office/officeart/2005/8/layout/hierarchy6"/>
    <dgm:cxn modelId="{4EB286E2-2518-449F-8FF6-73A1B69354E2}" type="presParOf" srcId="{66341951-14EC-4B70-8817-4A370059E7D7}" destId="{7BC385F9-F6AB-45D5-8A23-0E6789E7B09F}" srcOrd="1" destOrd="0" presId="urn:microsoft.com/office/officeart/2005/8/layout/hierarchy6"/>
    <dgm:cxn modelId="{13DA551A-4D31-432F-B8CF-CAA3804FDF87}" type="presParOf" srcId="{9F6DEC5A-0C8B-4102-B2C9-249A801B36FD}" destId="{A9D65DEF-135B-46D4-8DC9-0A97DBBE0C62}" srcOrd="2" destOrd="0" presId="urn:microsoft.com/office/officeart/2005/8/layout/hierarchy6"/>
    <dgm:cxn modelId="{E073A6C8-7A26-4F97-9151-D5B3E58161D9}" type="presParOf" srcId="{9F6DEC5A-0C8B-4102-B2C9-249A801B36FD}" destId="{E0CCF7A4-47DF-4585-95C5-1E5DCE764EB5}" srcOrd="3" destOrd="0" presId="urn:microsoft.com/office/officeart/2005/8/layout/hierarchy6"/>
    <dgm:cxn modelId="{74D75604-0E3F-4F1A-8DA0-BA65717B8DDB}" type="presParOf" srcId="{E0CCF7A4-47DF-4585-95C5-1E5DCE764EB5}" destId="{73EAB09A-15B1-42D0-923D-74894E789E93}" srcOrd="0" destOrd="0" presId="urn:microsoft.com/office/officeart/2005/8/layout/hierarchy6"/>
    <dgm:cxn modelId="{CFD3DECC-479E-4DD6-B394-13AFC553B436}" type="presParOf" srcId="{E0CCF7A4-47DF-4585-95C5-1E5DCE764EB5}" destId="{A84B678C-DE27-4053-8BE1-80DC8101F3D3}" srcOrd="1" destOrd="0" presId="urn:microsoft.com/office/officeart/2005/8/layout/hierarchy6"/>
    <dgm:cxn modelId="{CC215A52-296B-49D8-B1C1-3E6146EDF7E2}" type="presParOf" srcId="{9F6DEC5A-0C8B-4102-B2C9-249A801B36FD}" destId="{0E0216E4-19C8-49BE-8438-40C45C41CA84}" srcOrd="4" destOrd="0" presId="urn:microsoft.com/office/officeart/2005/8/layout/hierarchy6"/>
    <dgm:cxn modelId="{20E2454D-3378-4B0A-96AE-4CDEE6146083}" type="presParOf" srcId="{9F6DEC5A-0C8B-4102-B2C9-249A801B36FD}" destId="{2468AD38-89A4-40C2-ACE9-D7CF74E59931}" srcOrd="5" destOrd="0" presId="urn:microsoft.com/office/officeart/2005/8/layout/hierarchy6"/>
    <dgm:cxn modelId="{DBC0E369-5AD7-433D-BC15-E04EE1CE00D0}" type="presParOf" srcId="{2468AD38-89A4-40C2-ACE9-D7CF74E59931}" destId="{9958DF9B-B5AC-4828-80D4-E72631718D43}" srcOrd="0" destOrd="0" presId="urn:microsoft.com/office/officeart/2005/8/layout/hierarchy6"/>
    <dgm:cxn modelId="{B6FD1A71-E405-4BD5-AA21-C2AAAA5C164B}" type="presParOf" srcId="{2468AD38-89A4-40C2-ACE9-D7CF74E59931}" destId="{CDEDDA3D-856C-4AE9-A7F8-E0EF15CCFF7F}" srcOrd="1" destOrd="0" presId="urn:microsoft.com/office/officeart/2005/8/layout/hierarchy6"/>
    <dgm:cxn modelId="{3971B705-F4D0-464D-918A-0ECC3C1B7A97}" type="presParOf" srcId="{EC972D34-1C56-4793-A2C2-264712FF7B42}" destId="{A5CE36BD-3FD1-4E64-9CB1-085C6E10F106}" srcOrd="2" destOrd="0" presId="urn:microsoft.com/office/officeart/2005/8/layout/hierarchy6"/>
    <dgm:cxn modelId="{37A045F4-884B-4040-A04B-0A0F0F733DB1}" type="presParOf" srcId="{EC972D34-1C56-4793-A2C2-264712FF7B42}" destId="{AF638D42-9B6C-4D14-869C-064C8B7B42BC}" srcOrd="3" destOrd="0" presId="urn:microsoft.com/office/officeart/2005/8/layout/hierarchy6"/>
    <dgm:cxn modelId="{6493A229-798D-4F62-89B9-9AD5EEF74B29}" type="presParOf" srcId="{AF638D42-9B6C-4D14-869C-064C8B7B42BC}" destId="{33D3D184-8AF4-4383-8B7C-D00D0186288B}" srcOrd="0" destOrd="0" presId="urn:microsoft.com/office/officeart/2005/8/layout/hierarchy6"/>
    <dgm:cxn modelId="{2398ADEB-63FC-451F-9D34-75A1E985EC2C}" type="presParOf" srcId="{AF638D42-9B6C-4D14-869C-064C8B7B42BC}" destId="{D1A0AF05-68CC-48BD-82A3-2F0A60E27A09}" srcOrd="1" destOrd="0" presId="urn:microsoft.com/office/officeart/2005/8/layout/hierarchy6"/>
    <dgm:cxn modelId="{9E74001A-4CF1-4B3B-8B97-141108EECEE0}" type="presParOf" srcId="{9CE79B4A-428E-4D43-A208-46DBD2ADED53}" destId="{F245107D-0F01-4BD1-AF4D-EC92CFAF6269}"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BFF7EE-5118-4498-8720-9B0F8B6BCE57}" type="doc">
      <dgm:prSet loTypeId="urn:microsoft.com/office/officeart/2005/8/layout/hierarchy6" loCatId="hierarchy" qsTypeId="urn:microsoft.com/office/officeart/2005/8/quickstyle/simple2" qsCatId="simple" csTypeId="urn:microsoft.com/office/officeart/2005/8/colors/accent1_3" csCatId="accent1" phldr="1"/>
      <dgm:spPr/>
      <dgm:t>
        <a:bodyPr/>
        <a:lstStyle/>
        <a:p>
          <a:endParaRPr lang="de-DE"/>
        </a:p>
      </dgm:t>
    </dgm:pt>
    <dgm:pt modelId="{A21B7681-B26B-4371-97F1-E03B88A91CF4}">
      <dgm:prSet phldrT="[Text]" custT="1"/>
      <dgm:spPr>
        <a:solidFill>
          <a:srgbClr val="C6D9F1"/>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1" dirty="0" smtClean="0">
              <a:solidFill>
                <a:schemeClr val="tx1"/>
              </a:solidFill>
            </a:rPr>
            <a:t/>
          </a:r>
          <a:br>
            <a:rPr lang="de-DE" sz="900" b="1" dirty="0" smtClean="0">
              <a:solidFill>
                <a:schemeClr val="tx1"/>
              </a:solidFill>
            </a:rPr>
          </a:br>
          <a:r>
            <a:rPr lang="de-DE" sz="900" b="1" dirty="0" smtClean="0">
              <a:solidFill>
                <a:schemeClr val="tx1"/>
              </a:solidFill>
            </a:rPr>
            <a:t/>
          </a:r>
          <a:br>
            <a:rPr lang="de-DE" sz="900" b="1" dirty="0" smtClean="0">
              <a:solidFill>
                <a:schemeClr val="tx1"/>
              </a:solidFill>
            </a:rPr>
          </a:br>
          <a:endParaRPr lang="de-DE" sz="900" b="1" dirty="0">
            <a:solidFill>
              <a:schemeClr val="tx1"/>
            </a:solidFill>
          </a:endParaRPr>
        </a:p>
      </dgm:t>
    </dgm:pt>
    <dgm:pt modelId="{70B09C3F-BB3E-469B-A210-117F24D9B73F}" type="parTrans" cxnId="{EBB84BDA-5B4A-49D5-BC8E-82215DA98926}">
      <dgm:prSet/>
      <dgm:spPr>
        <a:ln>
          <a:solidFill>
            <a:schemeClr val="tx2"/>
          </a:solidFill>
        </a:ln>
      </dgm:spPr>
      <dgm:t>
        <a:bodyPr/>
        <a:lstStyle/>
        <a:p>
          <a:endParaRPr lang="de-DE" sz="1050">
            <a:solidFill>
              <a:schemeClr val="bg1"/>
            </a:solidFill>
          </a:endParaRPr>
        </a:p>
      </dgm:t>
    </dgm:pt>
    <dgm:pt modelId="{E3CDD8DA-7418-4D31-8A1B-6CDBF2EE1A89}" type="sibTrans" cxnId="{EBB84BDA-5B4A-49D5-BC8E-82215DA98926}">
      <dgm:prSet/>
      <dgm:spPr/>
      <dgm:t>
        <a:bodyPr/>
        <a:lstStyle/>
        <a:p>
          <a:endParaRPr lang="de-DE" sz="1050">
            <a:solidFill>
              <a:schemeClr val="bg1"/>
            </a:solidFill>
          </a:endParaRPr>
        </a:p>
      </dgm:t>
    </dgm:pt>
    <dgm:pt modelId="{42F48155-20D4-4804-9E88-E17C43C8DD0C}">
      <dgm:prSet phldrT="[Text]" custT="1"/>
      <dgm:spPr>
        <a:solidFill>
          <a:srgbClr val="FFE67F"/>
        </a:solidFill>
        <a:ln>
          <a:noFill/>
        </a:ln>
        <a:effectLst/>
      </dgm:spPr>
      <dgm:t>
        <a:bodyPr anchor="ctr"/>
        <a:lstStyle/>
        <a:p>
          <a:r>
            <a:rPr lang="de-DE" sz="800" dirty="0" smtClean="0">
              <a:solidFill>
                <a:schemeClr val="tx1"/>
              </a:solidFill>
            </a:rPr>
            <a:t>Private </a:t>
          </a:r>
          <a:br>
            <a:rPr lang="de-DE" sz="800" dirty="0" smtClean="0">
              <a:solidFill>
                <a:schemeClr val="tx1"/>
              </a:solidFill>
            </a:rPr>
          </a:br>
          <a:r>
            <a:rPr lang="de-DE" sz="800" dirty="0" smtClean="0">
              <a:solidFill>
                <a:schemeClr val="tx1"/>
              </a:solidFill>
            </a:rPr>
            <a:t>Übernachtungsreisen*</a:t>
          </a:r>
          <a:br>
            <a:rPr lang="de-DE" sz="8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0,4 Mio.</a:t>
          </a:r>
          <a:endParaRPr lang="de-DE" sz="900" b="1" dirty="0">
            <a:solidFill>
              <a:schemeClr val="tx1"/>
            </a:solidFill>
          </a:endParaRPr>
        </a:p>
      </dgm:t>
    </dgm:pt>
    <dgm:pt modelId="{470E2DCA-B761-4C9D-85DF-99742EF9A5E9}" type="parTrans" cxnId="{A153F8CE-513D-477F-BC29-B3C198BCF103}">
      <dgm:prSet/>
      <dgm:spPr>
        <a:ln>
          <a:solidFill>
            <a:srgbClr val="0087C8"/>
          </a:solidFill>
        </a:ln>
      </dgm:spPr>
      <dgm:t>
        <a:bodyPr/>
        <a:lstStyle/>
        <a:p>
          <a:endParaRPr lang="de-DE" sz="1050">
            <a:solidFill>
              <a:schemeClr val="bg1"/>
            </a:solidFill>
          </a:endParaRPr>
        </a:p>
      </dgm:t>
    </dgm:pt>
    <dgm:pt modelId="{EFB69ABC-8DF6-4A7F-967C-79E0AA13CCEE}" type="sibTrans" cxnId="{A153F8CE-513D-477F-BC29-B3C198BCF103}">
      <dgm:prSet/>
      <dgm:spPr/>
      <dgm:t>
        <a:bodyPr/>
        <a:lstStyle/>
        <a:p>
          <a:endParaRPr lang="de-DE" sz="1050">
            <a:solidFill>
              <a:schemeClr val="bg1"/>
            </a:solidFill>
          </a:endParaRPr>
        </a:p>
      </dgm:t>
    </dgm:pt>
    <dgm:pt modelId="{BF8EA1F8-D444-43A7-9375-5847D9D3A867}">
      <dgm:prSet phldrT="[Text]" custT="1"/>
      <dgm:spPr>
        <a:solidFill>
          <a:srgbClr val="FFE67F"/>
        </a:solidFill>
        <a:ln>
          <a:noFill/>
        </a:ln>
        <a:effectLst/>
      </dgm:spPr>
      <dgm:t>
        <a:bodyPr anchor="ctr"/>
        <a:lstStyle/>
        <a:p>
          <a:r>
            <a:rPr lang="de-DE" sz="800" i="0" dirty="0" smtClean="0">
              <a:solidFill>
                <a:schemeClr val="tx1"/>
              </a:solidFill>
            </a:rPr>
            <a:t>Geschäftliche Übernachtungsreisen</a:t>
          </a:r>
          <a:br>
            <a:rPr lang="de-DE" sz="800" i="0" dirty="0" smtClean="0">
              <a:solidFill>
                <a:schemeClr val="tx1"/>
              </a:solidFill>
            </a:rPr>
          </a:br>
          <a:r>
            <a:rPr lang="de-DE" sz="900" i="0" dirty="0" smtClean="0">
              <a:solidFill>
                <a:schemeClr val="tx1"/>
              </a:solidFill>
            </a:rPr>
            <a:t/>
          </a:r>
          <a:br>
            <a:rPr lang="de-DE" sz="900" i="0" dirty="0" smtClean="0">
              <a:solidFill>
                <a:schemeClr val="tx1"/>
              </a:solidFill>
            </a:rPr>
          </a:br>
          <a:r>
            <a:rPr lang="de-DE" sz="900" b="1" i="0" dirty="0" smtClean="0">
              <a:solidFill>
                <a:schemeClr val="tx1"/>
              </a:solidFill>
            </a:rPr>
            <a:t>0,04 Mio.***</a:t>
          </a:r>
          <a:endParaRPr lang="de-DE" sz="900" b="1" i="0" dirty="0">
            <a:solidFill>
              <a:schemeClr val="tx1"/>
            </a:solidFill>
          </a:endParaRPr>
        </a:p>
      </dgm:t>
    </dgm:pt>
    <dgm:pt modelId="{24F20FE1-4F2F-4C02-BBA5-EDDF74530851}" type="parTrans" cxnId="{3CF91F08-6495-438D-973B-2563EF816189}">
      <dgm:prSet/>
      <dgm:spPr>
        <a:ln>
          <a:solidFill>
            <a:srgbClr val="0087C8"/>
          </a:solidFill>
        </a:ln>
      </dgm:spPr>
      <dgm:t>
        <a:bodyPr/>
        <a:lstStyle/>
        <a:p>
          <a:endParaRPr lang="de-DE" sz="1050">
            <a:solidFill>
              <a:schemeClr val="bg1"/>
            </a:solidFill>
          </a:endParaRPr>
        </a:p>
      </dgm:t>
    </dgm:pt>
    <dgm:pt modelId="{EAB9B6C8-19DF-4364-9868-08125FC79702}" type="sibTrans" cxnId="{3CF91F08-6495-438D-973B-2563EF816189}">
      <dgm:prSet/>
      <dgm:spPr/>
      <dgm:t>
        <a:bodyPr/>
        <a:lstStyle/>
        <a:p>
          <a:endParaRPr lang="de-DE" sz="1050">
            <a:solidFill>
              <a:schemeClr val="bg1"/>
            </a:solidFill>
          </a:endParaRPr>
        </a:p>
      </dgm:t>
    </dgm:pt>
    <dgm:pt modelId="{F9EF6E0A-22CF-4AF5-BACD-401A5312BAAE}">
      <dgm:prSet custT="1"/>
      <dgm:spPr>
        <a:solidFill>
          <a:srgbClr val="FFE67F"/>
        </a:solidFill>
        <a:ln>
          <a:noFill/>
        </a:ln>
        <a:effectLst/>
      </dgm:spPr>
      <dgm:t>
        <a:bodyPr anchor="ctr"/>
        <a:lstStyle/>
        <a:p>
          <a:r>
            <a:rPr lang="de-DE" sz="800" b="0" dirty="0" smtClean="0">
              <a:solidFill>
                <a:schemeClr val="tx1"/>
              </a:solidFill>
            </a:rPr>
            <a:t>Urlaubsreisen </a:t>
          </a:r>
          <a:br>
            <a:rPr lang="de-DE" sz="800" b="0" dirty="0" smtClean="0">
              <a:solidFill>
                <a:schemeClr val="tx1"/>
              </a:solidFill>
            </a:rPr>
          </a:br>
          <a:r>
            <a:rPr lang="de-DE" sz="800" b="0" dirty="0" smtClean="0">
              <a:solidFill>
                <a:schemeClr val="tx1"/>
              </a:solidFill>
            </a:rPr>
            <a:t>mit Übernachtung</a:t>
          </a:r>
          <a:br>
            <a:rPr lang="de-DE" sz="800" b="0" dirty="0" smtClean="0">
              <a:solidFill>
                <a:schemeClr val="tx1"/>
              </a:solidFill>
            </a:rPr>
          </a:br>
          <a:r>
            <a:rPr lang="de-DE" sz="800" dirty="0" smtClean="0">
              <a:solidFill>
                <a:schemeClr val="tx1"/>
              </a:solidFill>
            </a:rPr>
            <a:t/>
          </a:r>
          <a:br>
            <a:rPr lang="de-DE" sz="800" dirty="0" smtClean="0">
              <a:solidFill>
                <a:schemeClr val="tx1"/>
              </a:solidFill>
            </a:rPr>
          </a:br>
          <a:r>
            <a:rPr lang="de-DE" sz="800" b="1" dirty="0" smtClean="0">
              <a:solidFill>
                <a:schemeClr val="tx1"/>
              </a:solidFill>
            </a:rPr>
            <a:t/>
          </a:r>
          <a:br>
            <a:rPr lang="de-DE" sz="800" b="1" dirty="0" smtClean="0">
              <a:solidFill>
                <a:schemeClr val="tx1"/>
              </a:solidFill>
            </a:rPr>
          </a:br>
          <a:r>
            <a:rPr lang="de-DE" sz="900" b="1" dirty="0" smtClean="0">
              <a:solidFill>
                <a:schemeClr val="tx1"/>
              </a:solidFill>
            </a:rPr>
            <a:t>0,1 Mio.</a:t>
          </a:r>
          <a:endParaRPr lang="de-DE" sz="1000" b="1" dirty="0">
            <a:solidFill>
              <a:schemeClr val="tx1"/>
            </a:solidFill>
          </a:endParaRPr>
        </a:p>
      </dgm:t>
    </dgm:pt>
    <dgm:pt modelId="{7B62388B-9A9F-4100-B752-57E818AFAF1D}" type="parTrans" cxnId="{8F809E18-9CA2-49CE-85C3-A3C6D9320FE4}">
      <dgm:prSet/>
      <dgm:spPr>
        <a:ln>
          <a:solidFill>
            <a:srgbClr val="0087C8"/>
          </a:solidFill>
        </a:ln>
      </dgm:spPr>
      <dgm:t>
        <a:bodyPr/>
        <a:lstStyle/>
        <a:p>
          <a:endParaRPr lang="de-DE" sz="1050">
            <a:solidFill>
              <a:schemeClr val="bg1"/>
            </a:solidFill>
          </a:endParaRPr>
        </a:p>
      </dgm:t>
    </dgm:pt>
    <dgm:pt modelId="{CE8527A5-C2FE-411D-B8DD-9174AA2FA6BA}" type="sibTrans" cxnId="{8F809E18-9CA2-49CE-85C3-A3C6D9320FE4}">
      <dgm:prSet/>
      <dgm:spPr/>
      <dgm:t>
        <a:bodyPr/>
        <a:lstStyle/>
        <a:p>
          <a:endParaRPr lang="de-DE" sz="1050">
            <a:solidFill>
              <a:schemeClr val="bg1"/>
            </a:solidFill>
          </a:endParaRPr>
        </a:p>
      </dgm:t>
    </dgm:pt>
    <dgm:pt modelId="{9B7E9B85-AD23-4190-B61A-BECEBDC6ECC1}">
      <dgm:prSet custT="1"/>
      <dgm:spPr>
        <a:solidFill>
          <a:srgbClr val="FFE67F"/>
        </a:solidFill>
        <a:ln>
          <a:noFill/>
        </a:ln>
        <a:effectLst/>
      </dgm:spPr>
      <dgm:t>
        <a:bodyPr anchor="ctr"/>
        <a:lstStyle/>
        <a:p>
          <a:pPr>
            <a:lnSpc>
              <a:spcPct val="100000"/>
            </a:lnSpc>
          </a:pPr>
          <a:r>
            <a:rPr lang="de-DE" sz="800" dirty="0" smtClean="0">
              <a:solidFill>
                <a:schemeClr val="tx1"/>
              </a:solidFill>
            </a:rPr>
            <a:t>Übernachtungsreisen durch Verwandten- und Bekanntenbesuche</a:t>
          </a:r>
          <a:br>
            <a:rPr lang="de-DE" sz="800" dirty="0" smtClean="0">
              <a:solidFill>
                <a:schemeClr val="tx1"/>
              </a:solidFill>
            </a:rPr>
          </a:br>
          <a:r>
            <a:rPr lang="de-DE" sz="600" b="1" dirty="0" smtClean="0">
              <a:solidFill>
                <a:schemeClr val="tx1"/>
              </a:solidFill>
            </a:rPr>
            <a:t/>
          </a:r>
          <a:br>
            <a:rPr lang="de-DE" sz="600" b="1" dirty="0" smtClean="0">
              <a:solidFill>
                <a:schemeClr val="tx1"/>
              </a:solidFill>
            </a:rPr>
          </a:br>
          <a:r>
            <a:rPr lang="de-DE" sz="900" b="1" dirty="0" smtClean="0">
              <a:solidFill>
                <a:schemeClr val="tx1"/>
              </a:solidFill>
            </a:rPr>
            <a:t>0,3 Mio.</a:t>
          </a:r>
          <a:endParaRPr lang="de-DE" sz="900" b="1" dirty="0">
            <a:solidFill>
              <a:schemeClr val="tx1"/>
            </a:solidFill>
          </a:endParaRPr>
        </a:p>
      </dgm:t>
    </dgm:pt>
    <dgm:pt modelId="{FB77EA73-0D92-42F3-A3A9-F1C3F9D05FFE}" type="parTrans" cxnId="{11F58766-BD2B-493E-B239-D1CB4F44C444}">
      <dgm:prSet/>
      <dgm:spPr>
        <a:ln>
          <a:solidFill>
            <a:srgbClr val="0087C8"/>
          </a:solidFill>
        </a:ln>
      </dgm:spPr>
      <dgm:t>
        <a:bodyPr/>
        <a:lstStyle/>
        <a:p>
          <a:endParaRPr lang="de-DE"/>
        </a:p>
      </dgm:t>
    </dgm:pt>
    <dgm:pt modelId="{D946FB47-2DE6-4CD7-B469-457541FF50D6}" type="sibTrans" cxnId="{11F58766-BD2B-493E-B239-D1CB4F44C444}">
      <dgm:prSet/>
      <dgm:spPr/>
      <dgm:t>
        <a:bodyPr/>
        <a:lstStyle/>
        <a:p>
          <a:endParaRPr lang="de-DE"/>
        </a:p>
      </dgm:t>
    </dgm:pt>
    <dgm:pt modelId="{FCC0E62A-3F5A-4C97-BC0E-1BB4936F085D}">
      <dgm:prSet/>
      <dgm:spPr>
        <a:solidFill>
          <a:srgbClr val="C6D9F1"/>
        </a:solidFill>
        <a:ln>
          <a:noFill/>
        </a:ln>
        <a:effectLst/>
      </dgm:spPr>
      <dgm:t>
        <a:bodyPr/>
        <a:lstStyle/>
        <a:p>
          <a:endParaRPr lang="de-DE" dirty="0"/>
        </a:p>
      </dgm:t>
    </dgm:pt>
    <dgm:pt modelId="{76CF7AF5-6002-447D-A240-32286AA723C0}" type="parTrans" cxnId="{2CCB6634-82AE-430B-8AF6-152D1BBF7BC9}">
      <dgm:prSet/>
      <dgm:spPr>
        <a:ln>
          <a:solidFill>
            <a:srgbClr val="0087C8"/>
          </a:solidFill>
        </a:ln>
      </dgm:spPr>
      <dgm:t>
        <a:bodyPr/>
        <a:lstStyle/>
        <a:p>
          <a:endParaRPr lang="de-DE"/>
        </a:p>
      </dgm:t>
    </dgm:pt>
    <dgm:pt modelId="{8DF7CF46-BB1A-42A3-A791-E0EAD304875E}" type="sibTrans" cxnId="{2CCB6634-82AE-430B-8AF6-152D1BBF7BC9}">
      <dgm:prSet/>
      <dgm:spPr/>
      <dgm:t>
        <a:bodyPr/>
        <a:lstStyle/>
        <a:p>
          <a:endParaRPr lang="de-DE"/>
        </a:p>
      </dgm:t>
    </dgm:pt>
    <dgm:pt modelId="{9CE79B4A-428E-4D43-A208-46DBD2ADED53}" type="pres">
      <dgm:prSet presAssocID="{E9BFF7EE-5118-4498-8720-9B0F8B6BCE57}" presName="mainComposite" presStyleCnt="0">
        <dgm:presLayoutVars>
          <dgm:chPref val="1"/>
          <dgm:dir/>
          <dgm:animOne val="branch"/>
          <dgm:animLvl val="lvl"/>
          <dgm:resizeHandles val="exact"/>
        </dgm:presLayoutVars>
      </dgm:prSet>
      <dgm:spPr/>
      <dgm:t>
        <a:bodyPr/>
        <a:lstStyle/>
        <a:p>
          <a:endParaRPr lang="de-DE"/>
        </a:p>
      </dgm:t>
    </dgm:pt>
    <dgm:pt modelId="{884CDCC8-0721-436C-8A3C-D56101A13C13}" type="pres">
      <dgm:prSet presAssocID="{E9BFF7EE-5118-4498-8720-9B0F8B6BCE57}" presName="hierFlow" presStyleCnt="0"/>
      <dgm:spPr/>
      <dgm:t>
        <a:bodyPr/>
        <a:lstStyle/>
        <a:p>
          <a:endParaRPr lang="de-DE"/>
        </a:p>
      </dgm:t>
    </dgm:pt>
    <dgm:pt modelId="{4EEA3063-B330-4059-8F8B-63140E5743F1}" type="pres">
      <dgm:prSet presAssocID="{E9BFF7EE-5118-4498-8720-9B0F8B6BCE57}" presName="hierChild1" presStyleCnt="0">
        <dgm:presLayoutVars>
          <dgm:chPref val="1"/>
          <dgm:animOne val="branch"/>
          <dgm:animLvl val="lvl"/>
        </dgm:presLayoutVars>
      </dgm:prSet>
      <dgm:spPr/>
      <dgm:t>
        <a:bodyPr/>
        <a:lstStyle/>
        <a:p>
          <a:endParaRPr lang="de-DE"/>
        </a:p>
      </dgm:t>
    </dgm:pt>
    <dgm:pt modelId="{DAE084F2-C405-463A-9272-B81916015D9A}" type="pres">
      <dgm:prSet presAssocID="{A21B7681-B26B-4371-97F1-E03B88A91CF4}" presName="Name14" presStyleCnt="0"/>
      <dgm:spPr/>
    </dgm:pt>
    <dgm:pt modelId="{49B89D38-9A06-4978-B566-3AD6F18FFC4B}" type="pres">
      <dgm:prSet presAssocID="{A21B7681-B26B-4371-97F1-E03B88A91CF4}" presName="level1Shape" presStyleLbl="node0" presStyleIdx="0" presStyleCnt="1" custScaleX="143208">
        <dgm:presLayoutVars>
          <dgm:chPref val="3"/>
        </dgm:presLayoutVars>
      </dgm:prSet>
      <dgm:spPr/>
      <dgm:t>
        <a:bodyPr/>
        <a:lstStyle/>
        <a:p>
          <a:endParaRPr lang="de-DE"/>
        </a:p>
      </dgm:t>
    </dgm:pt>
    <dgm:pt modelId="{EC972D34-1C56-4793-A2C2-264712FF7B42}" type="pres">
      <dgm:prSet presAssocID="{A21B7681-B26B-4371-97F1-E03B88A91CF4}" presName="hierChild2" presStyleCnt="0"/>
      <dgm:spPr/>
    </dgm:pt>
    <dgm:pt modelId="{ADA8C8D2-2243-4BB1-99D1-49D5CC662F43}" type="pres">
      <dgm:prSet presAssocID="{470E2DCA-B761-4C9D-85DF-99742EF9A5E9}" presName="Name19" presStyleLbl="parChTrans1D2" presStyleIdx="0" presStyleCnt="2"/>
      <dgm:spPr/>
      <dgm:t>
        <a:bodyPr/>
        <a:lstStyle/>
        <a:p>
          <a:endParaRPr lang="de-DE"/>
        </a:p>
      </dgm:t>
    </dgm:pt>
    <dgm:pt modelId="{5421CBFF-E51F-476E-AEE4-B828BD858CEC}" type="pres">
      <dgm:prSet presAssocID="{42F48155-20D4-4804-9E88-E17C43C8DD0C}" presName="Name21" presStyleCnt="0"/>
      <dgm:spPr/>
      <dgm:t>
        <a:bodyPr/>
        <a:lstStyle/>
        <a:p>
          <a:endParaRPr lang="de-DE"/>
        </a:p>
      </dgm:t>
    </dgm:pt>
    <dgm:pt modelId="{EAFEC3F3-EB57-4BC0-AEF9-D98FF784717E}" type="pres">
      <dgm:prSet presAssocID="{42F48155-20D4-4804-9E88-E17C43C8DD0C}" presName="level2Shape" presStyleLbl="node2" presStyleIdx="0" presStyleCnt="2" custScaleX="160014" custScaleY="106159"/>
      <dgm:spPr>
        <a:prstGeom prst="rect">
          <a:avLst/>
        </a:prstGeom>
      </dgm:spPr>
      <dgm:t>
        <a:bodyPr/>
        <a:lstStyle/>
        <a:p>
          <a:endParaRPr lang="de-DE"/>
        </a:p>
      </dgm:t>
    </dgm:pt>
    <dgm:pt modelId="{9F6DEC5A-0C8B-4102-B2C9-249A801B36FD}" type="pres">
      <dgm:prSet presAssocID="{42F48155-20D4-4804-9E88-E17C43C8DD0C}" presName="hierChild3" presStyleCnt="0"/>
      <dgm:spPr/>
      <dgm:t>
        <a:bodyPr/>
        <a:lstStyle/>
        <a:p>
          <a:endParaRPr lang="de-DE"/>
        </a:p>
      </dgm:t>
    </dgm:pt>
    <dgm:pt modelId="{9AA565BA-C12D-4CD9-97F3-59E6F2FE584D}" type="pres">
      <dgm:prSet presAssocID="{7B62388B-9A9F-4100-B752-57E818AFAF1D}" presName="Name19" presStyleLbl="parChTrans1D3" presStyleIdx="0" presStyleCnt="3"/>
      <dgm:spPr/>
      <dgm:t>
        <a:bodyPr/>
        <a:lstStyle/>
        <a:p>
          <a:endParaRPr lang="de-DE"/>
        </a:p>
      </dgm:t>
    </dgm:pt>
    <dgm:pt modelId="{66341951-14EC-4B70-8817-4A370059E7D7}" type="pres">
      <dgm:prSet presAssocID="{F9EF6E0A-22CF-4AF5-BACD-401A5312BAAE}" presName="Name21" presStyleCnt="0"/>
      <dgm:spPr/>
      <dgm:t>
        <a:bodyPr/>
        <a:lstStyle/>
        <a:p>
          <a:endParaRPr lang="de-DE"/>
        </a:p>
      </dgm:t>
    </dgm:pt>
    <dgm:pt modelId="{BB0C230F-9EC4-4E36-9DEC-0090CBBD996E}" type="pres">
      <dgm:prSet presAssocID="{F9EF6E0A-22CF-4AF5-BACD-401A5312BAAE}" presName="level2Shape" presStyleLbl="node3" presStyleIdx="0" presStyleCnt="3" custScaleX="160762" custScaleY="113754" custLinFactNeighborX="-10633"/>
      <dgm:spPr>
        <a:prstGeom prst="rect">
          <a:avLst/>
        </a:prstGeom>
      </dgm:spPr>
      <dgm:t>
        <a:bodyPr/>
        <a:lstStyle/>
        <a:p>
          <a:endParaRPr lang="de-DE"/>
        </a:p>
      </dgm:t>
    </dgm:pt>
    <dgm:pt modelId="{7BC385F9-F6AB-45D5-8A23-0E6789E7B09F}" type="pres">
      <dgm:prSet presAssocID="{F9EF6E0A-22CF-4AF5-BACD-401A5312BAAE}" presName="hierChild3" presStyleCnt="0"/>
      <dgm:spPr/>
      <dgm:t>
        <a:bodyPr/>
        <a:lstStyle/>
        <a:p>
          <a:endParaRPr lang="de-DE"/>
        </a:p>
      </dgm:t>
    </dgm:pt>
    <dgm:pt modelId="{A9D65DEF-135B-46D4-8DC9-0A97DBBE0C62}" type="pres">
      <dgm:prSet presAssocID="{FB77EA73-0D92-42F3-A3A9-F1C3F9D05FFE}" presName="Name19" presStyleLbl="parChTrans1D3" presStyleIdx="1" presStyleCnt="3"/>
      <dgm:spPr/>
      <dgm:t>
        <a:bodyPr/>
        <a:lstStyle/>
        <a:p>
          <a:endParaRPr lang="de-DE"/>
        </a:p>
      </dgm:t>
    </dgm:pt>
    <dgm:pt modelId="{E0CCF7A4-47DF-4585-95C5-1E5DCE764EB5}" type="pres">
      <dgm:prSet presAssocID="{9B7E9B85-AD23-4190-B61A-BECEBDC6ECC1}" presName="Name21" presStyleCnt="0"/>
      <dgm:spPr/>
    </dgm:pt>
    <dgm:pt modelId="{73EAB09A-15B1-42D0-923D-74894E789E93}" type="pres">
      <dgm:prSet presAssocID="{9B7E9B85-AD23-4190-B61A-BECEBDC6ECC1}" presName="level2Shape" presStyleLbl="node3" presStyleIdx="1" presStyleCnt="3" custScaleX="160762" custScaleY="113754" custLinFactNeighborX="-19944"/>
      <dgm:spPr>
        <a:prstGeom prst="rect">
          <a:avLst/>
        </a:prstGeom>
      </dgm:spPr>
      <dgm:t>
        <a:bodyPr/>
        <a:lstStyle/>
        <a:p>
          <a:endParaRPr lang="de-DE"/>
        </a:p>
      </dgm:t>
    </dgm:pt>
    <dgm:pt modelId="{A84B678C-DE27-4053-8BE1-80DC8101F3D3}" type="pres">
      <dgm:prSet presAssocID="{9B7E9B85-AD23-4190-B61A-BECEBDC6ECC1}" presName="hierChild3" presStyleCnt="0"/>
      <dgm:spPr/>
    </dgm:pt>
    <dgm:pt modelId="{0E0216E4-19C8-49BE-8438-40C45C41CA84}" type="pres">
      <dgm:prSet presAssocID="{76CF7AF5-6002-447D-A240-32286AA723C0}" presName="Name19" presStyleLbl="parChTrans1D3" presStyleIdx="2" presStyleCnt="3"/>
      <dgm:spPr/>
      <dgm:t>
        <a:bodyPr/>
        <a:lstStyle/>
        <a:p>
          <a:endParaRPr lang="de-DE"/>
        </a:p>
      </dgm:t>
    </dgm:pt>
    <dgm:pt modelId="{2468AD38-89A4-40C2-ACE9-D7CF74E59931}" type="pres">
      <dgm:prSet presAssocID="{FCC0E62A-3F5A-4C97-BC0E-1BB4936F085D}" presName="Name21" presStyleCnt="0"/>
      <dgm:spPr/>
    </dgm:pt>
    <dgm:pt modelId="{9958DF9B-B5AC-4828-80D4-E72631718D43}" type="pres">
      <dgm:prSet presAssocID="{FCC0E62A-3F5A-4C97-BC0E-1BB4936F085D}" presName="level2Shape" presStyleLbl="node3" presStyleIdx="2" presStyleCnt="3" custScaleX="120090" custScaleY="111515" custLinFactNeighborX="-13690"/>
      <dgm:spPr/>
      <dgm:t>
        <a:bodyPr/>
        <a:lstStyle/>
        <a:p>
          <a:endParaRPr lang="de-DE"/>
        </a:p>
      </dgm:t>
    </dgm:pt>
    <dgm:pt modelId="{CDEDDA3D-856C-4AE9-A7F8-E0EF15CCFF7F}" type="pres">
      <dgm:prSet presAssocID="{FCC0E62A-3F5A-4C97-BC0E-1BB4936F085D}" presName="hierChild3" presStyleCnt="0"/>
      <dgm:spPr/>
    </dgm:pt>
    <dgm:pt modelId="{A5CE36BD-3FD1-4E64-9CB1-085C6E10F106}" type="pres">
      <dgm:prSet presAssocID="{24F20FE1-4F2F-4C02-BBA5-EDDF74530851}" presName="Name19" presStyleLbl="parChTrans1D2" presStyleIdx="1" presStyleCnt="2"/>
      <dgm:spPr/>
      <dgm:t>
        <a:bodyPr/>
        <a:lstStyle/>
        <a:p>
          <a:endParaRPr lang="de-DE"/>
        </a:p>
      </dgm:t>
    </dgm:pt>
    <dgm:pt modelId="{AF638D42-9B6C-4D14-869C-064C8B7B42BC}" type="pres">
      <dgm:prSet presAssocID="{BF8EA1F8-D444-43A7-9375-5847D9D3A867}" presName="Name21" presStyleCnt="0"/>
      <dgm:spPr/>
      <dgm:t>
        <a:bodyPr/>
        <a:lstStyle/>
        <a:p>
          <a:endParaRPr lang="de-DE"/>
        </a:p>
      </dgm:t>
    </dgm:pt>
    <dgm:pt modelId="{33D3D184-8AF4-4383-8B7C-D00D0186288B}" type="pres">
      <dgm:prSet presAssocID="{BF8EA1F8-D444-43A7-9375-5847D9D3A867}" presName="level2Shape" presStyleLbl="node2" presStyleIdx="1" presStyleCnt="2" custScaleX="160014" custScaleY="106159"/>
      <dgm:spPr>
        <a:prstGeom prst="rect">
          <a:avLst/>
        </a:prstGeom>
      </dgm:spPr>
      <dgm:t>
        <a:bodyPr/>
        <a:lstStyle/>
        <a:p>
          <a:endParaRPr lang="de-DE"/>
        </a:p>
      </dgm:t>
    </dgm:pt>
    <dgm:pt modelId="{D1A0AF05-68CC-48BD-82A3-2F0A60E27A09}" type="pres">
      <dgm:prSet presAssocID="{BF8EA1F8-D444-43A7-9375-5847D9D3A867}" presName="hierChild3" presStyleCnt="0"/>
      <dgm:spPr/>
      <dgm:t>
        <a:bodyPr/>
        <a:lstStyle/>
        <a:p>
          <a:endParaRPr lang="de-DE"/>
        </a:p>
      </dgm:t>
    </dgm:pt>
    <dgm:pt modelId="{F245107D-0F01-4BD1-AF4D-EC92CFAF6269}" type="pres">
      <dgm:prSet presAssocID="{E9BFF7EE-5118-4498-8720-9B0F8B6BCE57}" presName="bgShapesFlow" presStyleCnt="0"/>
      <dgm:spPr/>
      <dgm:t>
        <a:bodyPr/>
        <a:lstStyle/>
        <a:p>
          <a:endParaRPr lang="de-DE"/>
        </a:p>
      </dgm:t>
    </dgm:pt>
  </dgm:ptLst>
  <dgm:cxnLst>
    <dgm:cxn modelId="{A153F8CE-513D-477F-BC29-B3C198BCF103}" srcId="{A21B7681-B26B-4371-97F1-E03B88A91CF4}" destId="{42F48155-20D4-4804-9E88-E17C43C8DD0C}" srcOrd="0" destOrd="0" parTransId="{470E2DCA-B761-4C9D-85DF-99742EF9A5E9}" sibTransId="{EFB69ABC-8DF6-4A7F-967C-79E0AA13CCEE}"/>
    <dgm:cxn modelId="{2CCB6634-82AE-430B-8AF6-152D1BBF7BC9}" srcId="{42F48155-20D4-4804-9E88-E17C43C8DD0C}" destId="{FCC0E62A-3F5A-4C97-BC0E-1BB4936F085D}" srcOrd="2" destOrd="0" parTransId="{76CF7AF5-6002-447D-A240-32286AA723C0}" sibTransId="{8DF7CF46-BB1A-42A3-A791-E0EAD304875E}"/>
    <dgm:cxn modelId="{9E1D0A09-90C6-44F1-BC1E-5DBDB9ADC3D8}" type="presOf" srcId="{FCC0E62A-3F5A-4C97-BC0E-1BB4936F085D}" destId="{9958DF9B-B5AC-4828-80D4-E72631718D43}" srcOrd="0" destOrd="0" presId="urn:microsoft.com/office/officeart/2005/8/layout/hierarchy6"/>
    <dgm:cxn modelId="{E77D97C6-5C8A-49FF-956A-D8DF5AC81003}" type="presOf" srcId="{9B7E9B85-AD23-4190-B61A-BECEBDC6ECC1}" destId="{73EAB09A-15B1-42D0-923D-74894E789E93}" srcOrd="0" destOrd="0" presId="urn:microsoft.com/office/officeart/2005/8/layout/hierarchy6"/>
    <dgm:cxn modelId="{6BE614B1-1E29-42F8-8D70-74B490AD50DA}" type="presOf" srcId="{E9BFF7EE-5118-4498-8720-9B0F8B6BCE57}" destId="{9CE79B4A-428E-4D43-A208-46DBD2ADED53}" srcOrd="0" destOrd="0" presId="urn:microsoft.com/office/officeart/2005/8/layout/hierarchy6"/>
    <dgm:cxn modelId="{4C3E9FA1-92EB-43BC-AFF9-26271C83356C}" type="presOf" srcId="{76CF7AF5-6002-447D-A240-32286AA723C0}" destId="{0E0216E4-19C8-49BE-8438-40C45C41CA84}" srcOrd="0" destOrd="0" presId="urn:microsoft.com/office/officeart/2005/8/layout/hierarchy6"/>
    <dgm:cxn modelId="{A036F76A-AA43-4E25-AEA6-126CD568FD2F}" type="presOf" srcId="{470E2DCA-B761-4C9D-85DF-99742EF9A5E9}" destId="{ADA8C8D2-2243-4BB1-99D1-49D5CC662F43}" srcOrd="0" destOrd="0" presId="urn:microsoft.com/office/officeart/2005/8/layout/hierarchy6"/>
    <dgm:cxn modelId="{94A51835-8FE1-49F4-8150-F88D4CCAF313}" type="presOf" srcId="{7B62388B-9A9F-4100-B752-57E818AFAF1D}" destId="{9AA565BA-C12D-4CD9-97F3-59E6F2FE584D}" srcOrd="0" destOrd="0" presId="urn:microsoft.com/office/officeart/2005/8/layout/hierarchy6"/>
    <dgm:cxn modelId="{11F58766-BD2B-493E-B239-D1CB4F44C444}" srcId="{42F48155-20D4-4804-9E88-E17C43C8DD0C}" destId="{9B7E9B85-AD23-4190-B61A-BECEBDC6ECC1}" srcOrd="1" destOrd="0" parTransId="{FB77EA73-0D92-42F3-A3A9-F1C3F9D05FFE}" sibTransId="{D946FB47-2DE6-4CD7-B469-457541FF50D6}"/>
    <dgm:cxn modelId="{6956F3C6-0B8D-4E15-B281-6A632AE23EC7}" type="presOf" srcId="{F9EF6E0A-22CF-4AF5-BACD-401A5312BAAE}" destId="{BB0C230F-9EC4-4E36-9DEC-0090CBBD996E}" srcOrd="0" destOrd="0" presId="urn:microsoft.com/office/officeart/2005/8/layout/hierarchy6"/>
    <dgm:cxn modelId="{DA26C5A2-D314-435C-8314-BEA3299881D8}" type="presOf" srcId="{24F20FE1-4F2F-4C02-BBA5-EDDF74530851}" destId="{A5CE36BD-3FD1-4E64-9CB1-085C6E10F106}" srcOrd="0" destOrd="0" presId="urn:microsoft.com/office/officeart/2005/8/layout/hierarchy6"/>
    <dgm:cxn modelId="{ABF05A2B-A732-4C13-B89F-BAF18373225A}" type="presOf" srcId="{BF8EA1F8-D444-43A7-9375-5847D9D3A867}" destId="{33D3D184-8AF4-4383-8B7C-D00D0186288B}" srcOrd="0" destOrd="0" presId="urn:microsoft.com/office/officeart/2005/8/layout/hierarchy6"/>
    <dgm:cxn modelId="{82FF21C7-00E9-41CC-B3CD-585E99C524A7}" type="presOf" srcId="{42F48155-20D4-4804-9E88-E17C43C8DD0C}" destId="{EAFEC3F3-EB57-4BC0-AEF9-D98FF784717E}" srcOrd="0" destOrd="0" presId="urn:microsoft.com/office/officeart/2005/8/layout/hierarchy6"/>
    <dgm:cxn modelId="{3CF91F08-6495-438D-973B-2563EF816189}" srcId="{A21B7681-B26B-4371-97F1-E03B88A91CF4}" destId="{BF8EA1F8-D444-43A7-9375-5847D9D3A867}" srcOrd="1" destOrd="0" parTransId="{24F20FE1-4F2F-4C02-BBA5-EDDF74530851}" sibTransId="{EAB9B6C8-19DF-4364-9868-08125FC79702}"/>
    <dgm:cxn modelId="{7DCFE776-4CCF-4B4A-8EFF-351A5E7F5A2B}" type="presOf" srcId="{A21B7681-B26B-4371-97F1-E03B88A91CF4}" destId="{49B89D38-9A06-4978-B566-3AD6F18FFC4B}" srcOrd="0" destOrd="0" presId="urn:microsoft.com/office/officeart/2005/8/layout/hierarchy6"/>
    <dgm:cxn modelId="{78D99F65-219F-44E0-A89F-91F233E6E03F}" type="presOf" srcId="{FB77EA73-0D92-42F3-A3A9-F1C3F9D05FFE}" destId="{A9D65DEF-135B-46D4-8DC9-0A97DBBE0C62}" srcOrd="0" destOrd="0" presId="urn:microsoft.com/office/officeart/2005/8/layout/hierarchy6"/>
    <dgm:cxn modelId="{8F809E18-9CA2-49CE-85C3-A3C6D9320FE4}" srcId="{42F48155-20D4-4804-9E88-E17C43C8DD0C}" destId="{F9EF6E0A-22CF-4AF5-BACD-401A5312BAAE}" srcOrd="0" destOrd="0" parTransId="{7B62388B-9A9F-4100-B752-57E818AFAF1D}" sibTransId="{CE8527A5-C2FE-411D-B8DD-9174AA2FA6BA}"/>
    <dgm:cxn modelId="{EBB84BDA-5B4A-49D5-BC8E-82215DA98926}" srcId="{E9BFF7EE-5118-4498-8720-9B0F8B6BCE57}" destId="{A21B7681-B26B-4371-97F1-E03B88A91CF4}" srcOrd="0" destOrd="0" parTransId="{70B09C3F-BB3E-469B-A210-117F24D9B73F}" sibTransId="{E3CDD8DA-7418-4D31-8A1B-6CDBF2EE1A89}"/>
    <dgm:cxn modelId="{61548DCC-FB94-4143-849A-5A74E9FA1412}" type="presParOf" srcId="{9CE79B4A-428E-4D43-A208-46DBD2ADED53}" destId="{884CDCC8-0721-436C-8A3C-D56101A13C13}" srcOrd="0" destOrd="0" presId="urn:microsoft.com/office/officeart/2005/8/layout/hierarchy6"/>
    <dgm:cxn modelId="{7AE9FB55-6A3B-450B-939C-BF6E67F821A6}" type="presParOf" srcId="{884CDCC8-0721-436C-8A3C-D56101A13C13}" destId="{4EEA3063-B330-4059-8F8B-63140E5743F1}" srcOrd="0" destOrd="0" presId="urn:microsoft.com/office/officeart/2005/8/layout/hierarchy6"/>
    <dgm:cxn modelId="{0FFB83F7-E993-4E4B-92C9-5DC6611D76F3}" type="presParOf" srcId="{4EEA3063-B330-4059-8F8B-63140E5743F1}" destId="{DAE084F2-C405-463A-9272-B81916015D9A}" srcOrd="0" destOrd="0" presId="urn:microsoft.com/office/officeart/2005/8/layout/hierarchy6"/>
    <dgm:cxn modelId="{90DEFD35-4FCF-42CC-BC88-1DE872030DE8}" type="presParOf" srcId="{DAE084F2-C405-463A-9272-B81916015D9A}" destId="{49B89D38-9A06-4978-B566-3AD6F18FFC4B}" srcOrd="0" destOrd="0" presId="urn:microsoft.com/office/officeart/2005/8/layout/hierarchy6"/>
    <dgm:cxn modelId="{D9509033-34D4-41D8-82A5-E324E18CF445}" type="presParOf" srcId="{DAE084F2-C405-463A-9272-B81916015D9A}" destId="{EC972D34-1C56-4793-A2C2-264712FF7B42}" srcOrd="1" destOrd="0" presId="urn:microsoft.com/office/officeart/2005/8/layout/hierarchy6"/>
    <dgm:cxn modelId="{2D48829A-9D2E-4F6E-AEDC-99D83EDF51F6}" type="presParOf" srcId="{EC972D34-1C56-4793-A2C2-264712FF7B42}" destId="{ADA8C8D2-2243-4BB1-99D1-49D5CC662F43}" srcOrd="0" destOrd="0" presId="urn:microsoft.com/office/officeart/2005/8/layout/hierarchy6"/>
    <dgm:cxn modelId="{3EFF38C6-4BF7-496F-834E-97A2D6046D7B}" type="presParOf" srcId="{EC972D34-1C56-4793-A2C2-264712FF7B42}" destId="{5421CBFF-E51F-476E-AEE4-B828BD858CEC}" srcOrd="1" destOrd="0" presId="urn:microsoft.com/office/officeart/2005/8/layout/hierarchy6"/>
    <dgm:cxn modelId="{7C777B3F-E393-4E88-8E15-EBE1C6356A06}" type="presParOf" srcId="{5421CBFF-E51F-476E-AEE4-B828BD858CEC}" destId="{EAFEC3F3-EB57-4BC0-AEF9-D98FF784717E}" srcOrd="0" destOrd="0" presId="urn:microsoft.com/office/officeart/2005/8/layout/hierarchy6"/>
    <dgm:cxn modelId="{E3C63732-BD0A-4835-AE34-5D8AB370B187}" type="presParOf" srcId="{5421CBFF-E51F-476E-AEE4-B828BD858CEC}" destId="{9F6DEC5A-0C8B-4102-B2C9-249A801B36FD}" srcOrd="1" destOrd="0" presId="urn:microsoft.com/office/officeart/2005/8/layout/hierarchy6"/>
    <dgm:cxn modelId="{3C2AA455-2A7F-429F-977B-26F515C10E0D}" type="presParOf" srcId="{9F6DEC5A-0C8B-4102-B2C9-249A801B36FD}" destId="{9AA565BA-C12D-4CD9-97F3-59E6F2FE584D}" srcOrd="0" destOrd="0" presId="urn:microsoft.com/office/officeart/2005/8/layout/hierarchy6"/>
    <dgm:cxn modelId="{69CFABB7-4DB6-4E3B-94D1-286932A77C89}" type="presParOf" srcId="{9F6DEC5A-0C8B-4102-B2C9-249A801B36FD}" destId="{66341951-14EC-4B70-8817-4A370059E7D7}" srcOrd="1" destOrd="0" presId="urn:microsoft.com/office/officeart/2005/8/layout/hierarchy6"/>
    <dgm:cxn modelId="{FE383A6E-3CC8-4575-8B84-2732FB112913}" type="presParOf" srcId="{66341951-14EC-4B70-8817-4A370059E7D7}" destId="{BB0C230F-9EC4-4E36-9DEC-0090CBBD996E}" srcOrd="0" destOrd="0" presId="urn:microsoft.com/office/officeart/2005/8/layout/hierarchy6"/>
    <dgm:cxn modelId="{DAEF4507-AEA3-4B9C-8E23-2E409B2C0FD4}" type="presParOf" srcId="{66341951-14EC-4B70-8817-4A370059E7D7}" destId="{7BC385F9-F6AB-45D5-8A23-0E6789E7B09F}" srcOrd="1" destOrd="0" presId="urn:microsoft.com/office/officeart/2005/8/layout/hierarchy6"/>
    <dgm:cxn modelId="{7AE7295E-EEF6-470A-B212-C10B2FF1A347}" type="presParOf" srcId="{9F6DEC5A-0C8B-4102-B2C9-249A801B36FD}" destId="{A9D65DEF-135B-46D4-8DC9-0A97DBBE0C62}" srcOrd="2" destOrd="0" presId="urn:microsoft.com/office/officeart/2005/8/layout/hierarchy6"/>
    <dgm:cxn modelId="{177AE352-8362-4119-B2B9-DF2C1E11EBB1}" type="presParOf" srcId="{9F6DEC5A-0C8B-4102-B2C9-249A801B36FD}" destId="{E0CCF7A4-47DF-4585-95C5-1E5DCE764EB5}" srcOrd="3" destOrd="0" presId="urn:microsoft.com/office/officeart/2005/8/layout/hierarchy6"/>
    <dgm:cxn modelId="{A2F6568E-705B-4218-8842-143FB0B9FD5C}" type="presParOf" srcId="{E0CCF7A4-47DF-4585-95C5-1E5DCE764EB5}" destId="{73EAB09A-15B1-42D0-923D-74894E789E93}" srcOrd="0" destOrd="0" presId="urn:microsoft.com/office/officeart/2005/8/layout/hierarchy6"/>
    <dgm:cxn modelId="{CBADB90D-C476-49A3-AAF4-C5189C70EBDA}" type="presParOf" srcId="{E0CCF7A4-47DF-4585-95C5-1E5DCE764EB5}" destId="{A84B678C-DE27-4053-8BE1-80DC8101F3D3}" srcOrd="1" destOrd="0" presId="urn:microsoft.com/office/officeart/2005/8/layout/hierarchy6"/>
    <dgm:cxn modelId="{D59E8DD0-B520-4201-8726-470FAD9E3352}" type="presParOf" srcId="{9F6DEC5A-0C8B-4102-B2C9-249A801B36FD}" destId="{0E0216E4-19C8-49BE-8438-40C45C41CA84}" srcOrd="4" destOrd="0" presId="urn:microsoft.com/office/officeart/2005/8/layout/hierarchy6"/>
    <dgm:cxn modelId="{385207BD-AEE1-44C4-BEEC-02C3560C296D}" type="presParOf" srcId="{9F6DEC5A-0C8B-4102-B2C9-249A801B36FD}" destId="{2468AD38-89A4-40C2-ACE9-D7CF74E59931}" srcOrd="5" destOrd="0" presId="urn:microsoft.com/office/officeart/2005/8/layout/hierarchy6"/>
    <dgm:cxn modelId="{A7B43AB7-4D95-45FC-BC0C-F64865E8A999}" type="presParOf" srcId="{2468AD38-89A4-40C2-ACE9-D7CF74E59931}" destId="{9958DF9B-B5AC-4828-80D4-E72631718D43}" srcOrd="0" destOrd="0" presId="urn:microsoft.com/office/officeart/2005/8/layout/hierarchy6"/>
    <dgm:cxn modelId="{80EF30E0-70C1-4F6E-AE5A-515B686DDE79}" type="presParOf" srcId="{2468AD38-89A4-40C2-ACE9-D7CF74E59931}" destId="{CDEDDA3D-856C-4AE9-A7F8-E0EF15CCFF7F}" srcOrd="1" destOrd="0" presId="urn:microsoft.com/office/officeart/2005/8/layout/hierarchy6"/>
    <dgm:cxn modelId="{DDBAC80E-ADBE-4981-8CC3-B98DC3517F1A}" type="presParOf" srcId="{EC972D34-1C56-4793-A2C2-264712FF7B42}" destId="{A5CE36BD-3FD1-4E64-9CB1-085C6E10F106}" srcOrd="2" destOrd="0" presId="urn:microsoft.com/office/officeart/2005/8/layout/hierarchy6"/>
    <dgm:cxn modelId="{77DFB5B5-58C5-484A-8012-467D66669C5C}" type="presParOf" srcId="{EC972D34-1C56-4793-A2C2-264712FF7B42}" destId="{AF638D42-9B6C-4D14-869C-064C8B7B42BC}" srcOrd="3" destOrd="0" presId="urn:microsoft.com/office/officeart/2005/8/layout/hierarchy6"/>
    <dgm:cxn modelId="{03ADC9D7-730C-4801-9E0B-BB67447489E5}" type="presParOf" srcId="{AF638D42-9B6C-4D14-869C-064C8B7B42BC}" destId="{33D3D184-8AF4-4383-8B7C-D00D0186288B}" srcOrd="0" destOrd="0" presId="urn:microsoft.com/office/officeart/2005/8/layout/hierarchy6"/>
    <dgm:cxn modelId="{F6336C79-CAA1-451E-A19E-6F08E114C7CD}" type="presParOf" srcId="{AF638D42-9B6C-4D14-869C-064C8B7B42BC}" destId="{D1A0AF05-68CC-48BD-82A3-2F0A60E27A09}" srcOrd="1" destOrd="0" presId="urn:microsoft.com/office/officeart/2005/8/layout/hierarchy6"/>
    <dgm:cxn modelId="{57A47842-EB5C-4A4B-9758-93D0A3C16CDB}" type="presParOf" srcId="{9CE79B4A-428E-4D43-A208-46DBD2ADED53}" destId="{F245107D-0F01-4BD1-AF4D-EC92CFAF6269}"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BFF7EE-5118-4498-8720-9B0F8B6BCE57}" type="doc">
      <dgm:prSet loTypeId="urn:microsoft.com/office/officeart/2005/8/layout/hierarchy6" loCatId="hierarchy" qsTypeId="urn:microsoft.com/office/officeart/2005/8/quickstyle/simple2" qsCatId="simple" csTypeId="urn:microsoft.com/office/officeart/2005/8/colors/accent1_3" csCatId="accent1" phldr="1"/>
      <dgm:spPr/>
      <dgm:t>
        <a:bodyPr/>
        <a:lstStyle/>
        <a:p>
          <a:endParaRPr lang="de-DE"/>
        </a:p>
      </dgm:t>
    </dgm:pt>
    <dgm:pt modelId="{A21B7681-B26B-4371-97F1-E03B88A91CF4}">
      <dgm:prSet phldrT="[Text]" custT="1"/>
      <dgm:spPr>
        <a:solidFill>
          <a:srgbClr val="C6D9F1"/>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1" dirty="0" smtClean="0">
              <a:solidFill>
                <a:schemeClr val="tx1"/>
              </a:solidFill>
            </a:rPr>
            <a:t/>
          </a:r>
          <a:br>
            <a:rPr lang="de-DE" sz="900" b="1" dirty="0" smtClean="0">
              <a:solidFill>
                <a:schemeClr val="tx1"/>
              </a:solidFill>
            </a:rPr>
          </a:br>
          <a:r>
            <a:rPr lang="de-DE" sz="900" b="1" dirty="0" smtClean="0">
              <a:solidFill>
                <a:schemeClr val="tx1"/>
              </a:solidFill>
            </a:rPr>
            <a:t/>
          </a:r>
          <a:br>
            <a:rPr lang="de-DE" sz="900" b="1" dirty="0" smtClean="0">
              <a:solidFill>
                <a:schemeClr val="tx1"/>
              </a:solidFill>
            </a:rPr>
          </a:br>
          <a:endParaRPr lang="de-DE" sz="900" b="1" dirty="0">
            <a:solidFill>
              <a:schemeClr val="tx1"/>
            </a:solidFill>
          </a:endParaRPr>
        </a:p>
      </dgm:t>
    </dgm:pt>
    <dgm:pt modelId="{70B09C3F-BB3E-469B-A210-117F24D9B73F}" type="parTrans" cxnId="{EBB84BDA-5B4A-49D5-BC8E-82215DA98926}">
      <dgm:prSet/>
      <dgm:spPr>
        <a:ln>
          <a:solidFill>
            <a:schemeClr val="tx2"/>
          </a:solidFill>
        </a:ln>
      </dgm:spPr>
      <dgm:t>
        <a:bodyPr/>
        <a:lstStyle/>
        <a:p>
          <a:endParaRPr lang="de-DE" sz="1050">
            <a:solidFill>
              <a:schemeClr val="bg1"/>
            </a:solidFill>
          </a:endParaRPr>
        </a:p>
      </dgm:t>
    </dgm:pt>
    <dgm:pt modelId="{E3CDD8DA-7418-4D31-8A1B-6CDBF2EE1A89}" type="sibTrans" cxnId="{EBB84BDA-5B4A-49D5-BC8E-82215DA98926}">
      <dgm:prSet/>
      <dgm:spPr/>
      <dgm:t>
        <a:bodyPr/>
        <a:lstStyle/>
        <a:p>
          <a:endParaRPr lang="de-DE" sz="1050">
            <a:solidFill>
              <a:schemeClr val="bg1"/>
            </a:solidFill>
          </a:endParaRPr>
        </a:p>
      </dgm:t>
    </dgm:pt>
    <dgm:pt modelId="{42F48155-20D4-4804-9E88-E17C43C8DD0C}">
      <dgm:prSet phldrT="[Text]" custT="1"/>
      <dgm:spPr>
        <a:solidFill>
          <a:srgbClr val="ADCDED"/>
        </a:solidFill>
        <a:ln>
          <a:noFill/>
        </a:ln>
        <a:effectLst/>
      </dgm:spPr>
      <dgm:t>
        <a:bodyPr anchor="ctr"/>
        <a:lstStyle/>
        <a:p>
          <a:r>
            <a:rPr lang="de-DE" sz="800" dirty="0" smtClean="0">
              <a:solidFill>
                <a:schemeClr val="tx1"/>
              </a:solidFill>
            </a:rPr>
            <a:t>Private </a:t>
          </a:r>
          <a:br>
            <a:rPr lang="de-DE" sz="800" dirty="0" smtClean="0">
              <a:solidFill>
                <a:schemeClr val="tx1"/>
              </a:solidFill>
            </a:rPr>
          </a:br>
          <a:r>
            <a:rPr lang="de-DE" sz="800" dirty="0" smtClean="0">
              <a:solidFill>
                <a:schemeClr val="tx1"/>
              </a:solidFill>
            </a:rPr>
            <a:t>Übernachtungsreisen*</a:t>
          </a:r>
          <a:br>
            <a:rPr lang="de-DE" sz="8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4,1 Nächte</a:t>
          </a:r>
          <a:endParaRPr lang="de-DE" sz="900" b="1" dirty="0">
            <a:solidFill>
              <a:schemeClr val="tx1"/>
            </a:solidFill>
          </a:endParaRPr>
        </a:p>
      </dgm:t>
    </dgm:pt>
    <dgm:pt modelId="{470E2DCA-B761-4C9D-85DF-99742EF9A5E9}" type="parTrans" cxnId="{A153F8CE-513D-477F-BC29-B3C198BCF103}">
      <dgm:prSet/>
      <dgm:spPr>
        <a:ln>
          <a:solidFill>
            <a:srgbClr val="0087C8"/>
          </a:solidFill>
        </a:ln>
      </dgm:spPr>
      <dgm:t>
        <a:bodyPr/>
        <a:lstStyle/>
        <a:p>
          <a:endParaRPr lang="de-DE" sz="1050">
            <a:solidFill>
              <a:schemeClr val="bg1"/>
            </a:solidFill>
          </a:endParaRPr>
        </a:p>
      </dgm:t>
    </dgm:pt>
    <dgm:pt modelId="{EFB69ABC-8DF6-4A7F-967C-79E0AA13CCEE}" type="sibTrans" cxnId="{A153F8CE-513D-477F-BC29-B3C198BCF103}">
      <dgm:prSet/>
      <dgm:spPr/>
      <dgm:t>
        <a:bodyPr/>
        <a:lstStyle/>
        <a:p>
          <a:endParaRPr lang="de-DE" sz="1050">
            <a:solidFill>
              <a:schemeClr val="bg1"/>
            </a:solidFill>
          </a:endParaRPr>
        </a:p>
      </dgm:t>
    </dgm:pt>
    <dgm:pt modelId="{BF8EA1F8-D444-43A7-9375-5847D9D3A867}">
      <dgm:prSet phldrT="[Text]" custT="1"/>
      <dgm:spPr>
        <a:solidFill>
          <a:srgbClr val="ADCDED"/>
        </a:solidFill>
        <a:ln>
          <a:noFill/>
        </a:ln>
        <a:effectLst/>
      </dgm:spPr>
      <dgm:t>
        <a:bodyPr anchor="ctr"/>
        <a:lstStyle/>
        <a:p>
          <a:r>
            <a:rPr lang="de-DE" sz="800" i="0" dirty="0" smtClean="0">
              <a:solidFill>
                <a:schemeClr val="tx1"/>
              </a:solidFill>
            </a:rPr>
            <a:t>Geschäftliche Übernachtungsreisen</a:t>
          </a:r>
          <a:br>
            <a:rPr lang="de-DE" sz="800" i="0" dirty="0" smtClean="0">
              <a:solidFill>
                <a:schemeClr val="tx1"/>
              </a:solidFill>
            </a:rPr>
          </a:br>
          <a:r>
            <a:rPr lang="de-DE" sz="900" i="0" dirty="0" smtClean="0">
              <a:solidFill>
                <a:schemeClr val="tx1"/>
              </a:solidFill>
            </a:rPr>
            <a:t/>
          </a:r>
          <a:br>
            <a:rPr lang="de-DE" sz="900" i="0" dirty="0" smtClean="0">
              <a:solidFill>
                <a:schemeClr val="tx1"/>
              </a:solidFill>
            </a:rPr>
          </a:br>
          <a:r>
            <a:rPr lang="de-DE" sz="900" b="1" i="0" dirty="0" smtClean="0">
              <a:solidFill>
                <a:schemeClr val="tx1"/>
              </a:solidFill>
            </a:rPr>
            <a:t>2,6 Nächte</a:t>
          </a:r>
          <a:endParaRPr lang="de-DE" sz="900" b="1" i="0" dirty="0">
            <a:solidFill>
              <a:schemeClr val="tx1"/>
            </a:solidFill>
          </a:endParaRPr>
        </a:p>
      </dgm:t>
    </dgm:pt>
    <dgm:pt modelId="{24F20FE1-4F2F-4C02-BBA5-EDDF74530851}" type="parTrans" cxnId="{3CF91F08-6495-438D-973B-2563EF816189}">
      <dgm:prSet/>
      <dgm:spPr>
        <a:ln>
          <a:solidFill>
            <a:srgbClr val="0087C8"/>
          </a:solidFill>
        </a:ln>
      </dgm:spPr>
      <dgm:t>
        <a:bodyPr/>
        <a:lstStyle/>
        <a:p>
          <a:endParaRPr lang="de-DE" sz="1050">
            <a:solidFill>
              <a:schemeClr val="bg1"/>
            </a:solidFill>
          </a:endParaRPr>
        </a:p>
      </dgm:t>
    </dgm:pt>
    <dgm:pt modelId="{EAB9B6C8-19DF-4364-9868-08125FC79702}" type="sibTrans" cxnId="{3CF91F08-6495-438D-973B-2563EF816189}">
      <dgm:prSet/>
      <dgm:spPr/>
      <dgm:t>
        <a:bodyPr/>
        <a:lstStyle/>
        <a:p>
          <a:endParaRPr lang="de-DE" sz="1050">
            <a:solidFill>
              <a:schemeClr val="bg1"/>
            </a:solidFill>
          </a:endParaRPr>
        </a:p>
      </dgm:t>
    </dgm:pt>
    <dgm:pt modelId="{F9EF6E0A-22CF-4AF5-BACD-401A5312BAAE}">
      <dgm:prSet custT="1"/>
      <dgm:spPr>
        <a:solidFill>
          <a:srgbClr val="ADCDED"/>
        </a:solidFill>
        <a:ln>
          <a:noFill/>
        </a:ln>
        <a:effectLst/>
      </dgm:spPr>
      <dgm:t>
        <a:bodyPr anchor="ctr"/>
        <a:lstStyle/>
        <a:p>
          <a:r>
            <a:rPr lang="de-DE" sz="800" b="0" dirty="0" smtClean="0">
              <a:solidFill>
                <a:schemeClr val="tx1"/>
              </a:solidFill>
            </a:rPr>
            <a:t>Urlaubsreisen </a:t>
          </a:r>
          <a:br>
            <a:rPr lang="de-DE" sz="800" b="0" dirty="0" smtClean="0">
              <a:solidFill>
                <a:schemeClr val="tx1"/>
              </a:solidFill>
            </a:rPr>
          </a:br>
          <a:r>
            <a:rPr lang="de-DE" sz="800" b="0" dirty="0" smtClean="0">
              <a:solidFill>
                <a:schemeClr val="tx1"/>
              </a:solidFill>
            </a:rPr>
            <a:t>mit Übernachtung</a:t>
          </a:r>
          <a:br>
            <a:rPr lang="de-DE" sz="800" b="0" dirty="0" smtClean="0">
              <a:solidFill>
                <a:schemeClr val="tx1"/>
              </a:solidFill>
            </a:rPr>
          </a:br>
          <a:r>
            <a:rPr lang="de-DE" sz="800" dirty="0" smtClean="0">
              <a:solidFill>
                <a:schemeClr val="tx1"/>
              </a:solidFill>
            </a:rPr>
            <a:t/>
          </a:r>
          <a:br>
            <a:rPr lang="de-DE" sz="800" dirty="0" smtClean="0">
              <a:solidFill>
                <a:schemeClr val="tx1"/>
              </a:solidFill>
            </a:rPr>
          </a:br>
          <a:r>
            <a:rPr lang="de-DE" sz="800" b="1" dirty="0" smtClean="0">
              <a:solidFill>
                <a:schemeClr val="tx1"/>
              </a:solidFill>
            </a:rPr>
            <a:t/>
          </a:r>
          <a:br>
            <a:rPr lang="de-DE" sz="800" b="1" dirty="0" smtClean="0">
              <a:solidFill>
                <a:schemeClr val="tx1"/>
              </a:solidFill>
            </a:rPr>
          </a:br>
          <a:r>
            <a:rPr lang="de-DE" sz="900" b="1" dirty="0" smtClean="0">
              <a:solidFill>
                <a:schemeClr val="tx1"/>
              </a:solidFill>
            </a:rPr>
            <a:t>4,9 Nächte</a:t>
          </a:r>
          <a:endParaRPr lang="de-DE" sz="1000" b="1" dirty="0">
            <a:solidFill>
              <a:schemeClr val="tx1"/>
            </a:solidFill>
          </a:endParaRPr>
        </a:p>
      </dgm:t>
    </dgm:pt>
    <dgm:pt modelId="{7B62388B-9A9F-4100-B752-57E818AFAF1D}" type="parTrans" cxnId="{8F809E18-9CA2-49CE-85C3-A3C6D9320FE4}">
      <dgm:prSet/>
      <dgm:spPr>
        <a:ln>
          <a:solidFill>
            <a:srgbClr val="0087C8"/>
          </a:solidFill>
        </a:ln>
      </dgm:spPr>
      <dgm:t>
        <a:bodyPr/>
        <a:lstStyle/>
        <a:p>
          <a:endParaRPr lang="de-DE" sz="1050">
            <a:solidFill>
              <a:schemeClr val="bg1"/>
            </a:solidFill>
          </a:endParaRPr>
        </a:p>
      </dgm:t>
    </dgm:pt>
    <dgm:pt modelId="{CE8527A5-C2FE-411D-B8DD-9174AA2FA6BA}" type="sibTrans" cxnId="{8F809E18-9CA2-49CE-85C3-A3C6D9320FE4}">
      <dgm:prSet/>
      <dgm:spPr/>
      <dgm:t>
        <a:bodyPr/>
        <a:lstStyle/>
        <a:p>
          <a:endParaRPr lang="de-DE" sz="1050">
            <a:solidFill>
              <a:schemeClr val="bg1"/>
            </a:solidFill>
          </a:endParaRPr>
        </a:p>
      </dgm:t>
    </dgm:pt>
    <dgm:pt modelId="{9B7E9B85-AD23-4190-B61A-BECEBDC6ECC1}">
      <dgm:prSet custT="1"/>
      <dgm:spPr>
        <a:solidFill>
          <a:srgbClr val="ADCDED"/>
        </a:solidFill>
        <a:ln>
          <a:noFill/>
        </a:ln>
        <a:effectLst/>
      </dgm:spPr>
      <dgm:t>
        <a:bodyPr anchor="ctr"/>
        <a:lstStyle/>
        <a:p>
          <a:pPr>
            <a:lnSpc>
              <a:spcPct val="100000"/>
            </a:lnSpc>
          </a:pPr>
          <a:r>
            <a:rPr lang="de-DE" sz="800" dirty="0" smtClean="0">
              <a:solidFill>
                <a:schemeClr val="tx1"/>
              </a:solidFill>
            </a:rPr>
            <a:t>Übernachtungsreisen durch Verwandten- und Bekanntenbesuche</a:t>
          </a:r>
          <a:br>
            <a:rPr lang="de-DE" sz="800" dirty="0" smtClean="0">
              <a:solidFill>
                <a:schemeClr val="tx1"/>
              </a:solidFill>
            </a:rPr>
          </a:br>
          <a:r>
            <a:rPr lang="de-DE" sz="600" b="1" dirty="0" smtClean="0">
              <a:solidFill>
                <a:schemeClr val="tx1"/>
              </a:solidFill>
            </a:rPr>
            <a:t/>
          </a:r>
          <a:br>
            <a:rPr lang="de-DE" sz="600" b="1" dirty="0" smtClean="0">
              <a:solidFill>
                <a:schemeClr val="tx1"/>
              </a:solidFill>
            </a:rPr>
          </a:br>
          <a:r>
            <a:rPr lang="de-DE" sz="900" b="1" dirty="0" smtClean="0">
              <a:solidFill>
                <a:schemeClr val="tx1"/>
              </a:solidFill>
            </a:rPr>
            <a:t>3,3 Nächte</a:t>
          </a:r>
          <a:endParaRPr lang="de-DE" sz="900" b="1" dirty="0">
            <a:solidFill>
              <a:schemeClr val="tx1"/>
            </a:solidFill>
          </a:endParaRPr>
        </a:p>
      </dgm:t>
    </dgm:pt>
    <dgm:pt modelId="{FB77EA73-0D92-42F3-A3A9-F1C3F9D05FFE}" type="parTrans" cxnId="{11F58766-BD2B-493E-B239-D1CB4F44C444}">
      <dgm:prSet/>
      <dgm:spPr>
        <a:ln>
          <a:solidFill>
            <a:srgbClr val="0087C8"/>
          </a:solidFill>
        </a:ln>
      </dgm:spPr>
      <dgm:t>
        <a:bodyPr/>
        <a:lstStyle/>
        <a:p>
          <a:endParaRPr lang="de-DE"/>
        </a:p>
      </dgm:t>
    </dgm:pt>
    <dgm:pt modelId="{D946FB47-2DE6-4CD7-B469-457541FF50D6}" type="sibTrans" cxnId="{11F58766-BD2B-493E-B239-D1CB4F44C444}">
      <dgm:prSet/>
      <dgm:spPr/>
      <dgm:t>
        <a:bodyPr/>
        <a:lstStyle/>
        <a:p>
          <a:endParaRPr lang="de-DE"/>
        </a:p>
      </dgm:t>
    </dgm:pt>
    <dgm:pt modelId="{FCC0E62A-3F5A-4C97-BC0E-1BB4936F085D}">
      <dgm:prSet/>
      <dgm:spPr>
        <a:solidFill>
          <a:srgbClr val="C6D9F1"/>
        </a:solidFill>
        <a:ln>
          <a:noFill/>
        </a:ln>
        <a:effectLst/>
      </dgm:spPr>
      <dgm:t>
        <a:bodyPr/>
        <a:lstStyle/>
        <a:p>
          <a:endParaRPr lang="de-DE" dirty="0"/>
        </a:p>
      </dgm:t>
    </dgm:pt>
    <dgm:pt modelId="{76CF7AF5-6002-447D-A240-32286AA723C0}" type="parTrans" cxnId="{2CCB6634-82AE-430B-8AF6-152D1BBF7BC9}">
      <dgm:prSet/>
      <dgm:spPr>
        <a:ln>
          <a:solidFill>
            <a:srgbClr val="0087C8"/>
          </a:solidFill>
        </a:ln>
      </dgm:spPr>
      <dgm:t>
        <a:bodyPr/>
        <a:lstStyle/>
        <a:p>
          <a:endParaRPr lang="de-DE"/>
        </a:p>
      </dgm:t>
    </dgm:pt>
    <dgm:pt modelId="{8DF7CF46-BB1A-42A3-A791-E0EAD304875E}" type="sibTrans" cxnId="{2CCB6634-82AE-430B-8AF6-152D1BBF7BC9}">
      <dgm:prSet/>
      <dgm:spPr/>
      <dgm:t>
        <a:bodyPr/>
        <a:lstStyle/>
        <a:p>
          <a:endParaRPr lang="de-DE"/>
        </a:p>
      </dgm:t>
    </dgm:pt>
    <dgm:pt modelId="{9CE79B4A-428E-4D43-A208-46DBD2ADED53}" type="pres">
      <dgm:prSet presAssocID="{E9BFF7EE-5118-4498-8720-9B0F8B6BCE57}" presName="mainComposite" presStyleCnt="0">
        <dgm:presLayoutVars>
          <dgm:chPref val="1"/>
          <dgm:dir/>
          <dgm:animOne val="branch"/>
          <dgm:animLvl val="lvl"/>
          <dgm:resizeHandles val="exact"/>
        </dgm:presLayoutVars>
      </dgm:prSet>
      <dgm:spPr/>
      <dgm:t>
        <a:bodyPr/>
        <a:lstStyle/>
        <a:p>
          <a:endParaRPr lang="de-DE"/>
        </a:p>
      </dgm:t>
    </dgm:pt>
    <dgm:pt modelId="{884CDCC8-0721-436C-8A3C-D56101A13C13}" type="pres">
      <dgm:prSet presAssocID="{E9BFF7EE-5118-4498-8720-9B0F8B6BCE57}" presName="hierFlow" presStyleCnt="0"/>
      <dgm:spPr/>
      <dgm:t>
        <a:bodyPr/>
        <a:lstStyle/>
        <a:p>
          <a:endParaRPr lang="de-DE"/>
        </a:p>
      </dgm:t>
    </dgm:pt>
    <dgm:pt modelId="{4EEA3063-B330-4059-8F8B-63140E5743F1}" type="pres">
      <dgm:prSet presAssocID="{E9BFF7EE-5118-4498-8720-9B0F8B6BCE57}" presName="hierChild1" presStyleCnt="0">
        <dgm:presLayoutVars>
          <dgm:chPref val="1"/>
          <dgm:animOne val="branch"/>
          <dgm:animLvl val="lvl"/>
        </dgm:presLayoutVars>
      </dgm:prSet>
      <dgm:spPr/>
      <dgm:t>
        <a:bodyPr/>
        <a:lstStyle/>
        <a:p>
          <a:endParaRPr lang="de-DE"/>
        </a:p>
      </dgm:t>
    </dgm:pt>
    <dgm:pt modelId="{DAE084F2-C405-463A-9272-B81916015D9A}" type="pres">
      <dgm:prSet presAssocID="{A21B7681-B26B-4371-97F1-E03B88A91CF4}" presName="Name14" presStyleCnt="0"/>
      <dgm:spPr/>
    </dgm:pt>
    <dgm:pt modelId="{49B89D38-9A06-4978-B566-3AD6F18FFC4B}" type="pres">
      <dgm:prSet presAssocID="{A21B7681-B26B-4371-97F1-E03B88A91CF4}" presName="level1Shape" presStyleLbl="node0" presStyleIdx="0" presStyleCnt="1" custScaleX="143208">
        <dgm:presLayoutVars>
          <dgm:chPref val="3"/>
        </dgm:presLayoutVars>
      </dgm:prSet>
      <dgm:spPr/>
      <dgm:t>
        <a:bodyPr/>
        <a:lstStyle/>
        <a:p>
          <a:endParaRPr lang="de-DE"/>
        </a:p>
      </dgm:t>
    </dgm:pt>
    <dgm:pt modelId="{EC972D34-1C56-4793-A2C2-264712FF7B42}" type="pres">
      <dgm:prSet presAssocID="{A21B7681-B26B-4371-97F1-E03B88A91CF4}" presName="hierChild2" presStyleCnt="0"/>
      <dgm:spPr/>
    </dgm:pt>
    <dgm:pt modelId="{ADA8C8D2-2243-4BB1-99D1-49D5CC662F43}" type="pres">
      <dgm:prSet presAssocID="{470E2DCA-B761-4C9D-85DF-99742EF9A5E9}" presName="Name19" presStyleLbl="parChTrans1D2" presStyleIdx="0" presStyleCnt="2"/>
      <dgm:spPr/>
      <dgm:t>
        <a:bodyPr/>
        <a:lstStyle/>
        <a:p>
          <a:endParaRPr lang="de-DE"/>
        </a:p>
      </dgm:t>
    </dgm:pt>
    <dgm:pt modelId="{5421CBFF-E51F-476E-AEE4-B828BD858CEC}" type="pres">
      <dgm:prSet presAssocID="{42F48155-20D4-4804-9E88-E17C43C8DD0C}" presName="Name21" presStyleCnt="0"/>
      <dgm:spPr/>
      <dgm:t>
        <a:bodyPr/>
        <a:lstStyle/>
        <a:p>
          <a:endParaRPr lang="de-DE"/>
        </a:p>
      </dgm:t>
    </dgm:pt>
    <dgm:pt modelId="{EAFEC3F3-EB57-4BC0-AEF9-D98FF784717E}" type="pres">
      <dgm:prSet presAssocID="{42F48155-20D4-4804-9E88-E17C43C8DD0C}" presName="level2Shape" presStyleLbl="node2" presStyleIdx="0" presStyleCnt="2" custScaleX="160014" custScaleY="106159"/>
      <dgm:spPr>
        <a:prstGeom prst="rect">
          <a:avLst/>
        </a:prstGeom>
      </dgm:spPr>
      <dgm:t>
        <a:bodyPr/>
        <a:lstStyle/>
        <a:p>
          <a:endParaRPr lang="de-DE"/>
        </a:p>
      </dgm:t>
    </dgm:pt>
    <dgm:pt modelId="{9F6DEC5A-0C8B-4102-B2C9-249A801B36FD}" type="pres">
      <dgm:prSet presAssocID="{42F48155-20D4-4804-9E88-E17C43C8DD0C}" presName="hierChild3" presStyleCnt="0"/>
      <dgm:spPr/>
      <dgm:t>
        <a:bodyPr/>
        <a:lstStyle/>
        <a:p>
          <a:endParaRPr lang="de-DE"/>
        </a:p>
      </dgm:t>
    </dgm:pt>
    <dgm:pt modelId="{9AA565BA-C12D-4CD9-97F3-59E6F2FE584D}" type="pres">
      <dgm:prSet presAssocID="{7B62388B-9A9F-4100-B752-57E818AFAF1D}" presName="Name19" presStyleLbl="parChTrans1D3" presStyleIdx="0" presStyleCnt="3"/>
      <dgm:spPr/>
      <dgm:t>
        <a:bodyPr/>
        <a:lstStyle/>
        <a:p>
          <a:endParaRPr lang="de-DE"/>
        </a:p>
      </dgm:t>
    </dgm:pt>
    <dgm:pt modelId="{66341951-14EC-4B70-8817-4A370059E7D7}" type="pres">
      <dgm:prSet presAssocID="{F9EF6E0A-22CF-4AF5-BACD-401A5312BAAE}" presName="Name21" presStyleCnt="0"/>
      <dgm:spPr/>
      <dgm:t>
        <a:bodyPr/>
        <a:lstStyle/>
        <a:p>
          <a:endParaRPr lang="de-DE"/>
        </a:p>
      </dgm:t>
    </dgm:pt>
    <dgm:pt modelId="{BB0C230F-9EC4-4E36-9DEC-0090CBBD996E}" type="pres">
      <dgm:prSet presAssocID="{F9EF6E0A-22CF-4AF5-BACD-401A5312BAAE}" presName="level2Shape" presStyleLbl="node3" presStyleIdx="0" presStyleCnt="3" custScaleX="160762" custScaleY="113754" custLinFactNeighborX="-10633"/>
      <dgm:spPr>
        <a:prstGeom prst="rect">
          <a:avLst/>
        </a:prstGeom>
      </dgm:spPr>
      <dgm:t>
        <a:bodyPr/>
        <a:lstStyle/>
        <a:p>
          <a:endParaRPr lang="de-DE"/>
        </a:p>
      </dgm:t>
    </dgm:pt>
    <dgm:pt modelId="{7BC385F9-F6AB-45D5-8A23-0E6789E7B09F}" type="pres">
      <dgm:prSet presAssocID="{F9EF6E0A-22CF-4AF5-BACD-401A5312BAAE}" presName="hierChild3" presStyleCnt="0"/>
      <dgm:spPr/>
      <dgm:t>
        <a:bodyPr/>
        <a:lstStyle/>
        <a:p>
          <a:endParaRPr lang="de-DE"/>
        </a:p>
      </dgm:t>
    </dgm:pt>
    <dgm:pt modelId="{A9D65DEF-135B-46D4-8DC9-0A97DBBE0C62}" type="pres">
      <dgm:prSet presAssocID="{FB77EA73-0D92-42F3-A3A9-F1C3F9D05FFE}" presName="Name19" presStyleLbl="parChTrans1D3" presStyleIdx="1" presStyleCnt="3"/>
      <dgm:spPr/>
      <dgm:t>
        <a:bodyPr/>
        <a:lstStyle/>
        <a:p>
          <a:endParaRPr lang="de-DE"/>
        </a:p>
      </dgm:t>
    </dgm:pt>
    <dgm:pt modelId="{E0CCF7A4-47DF-4585-95C5-1E5DCE764EB5}" type="pres">
      <dgm:prSet presAssocID="{9B7E9B85-AD23-4190-B61A-BECEBDC6ECC1}" presName="Name21" presStyleCnt="0"/>
      <dgm:spPr/>
    </dgm:pt>
    <dgm:pt modelId="{73EAB09A-15B1-42D0-923D-74894E789E93}" type="pres">
      <dgm:prSet presAssocID="{9B7E9B85-AD23-4190-B61A-BECEBDC6ECC1}" presName="level2Shape" presStyleLbl="node3" presStyleIdx="1" presStyleCnt="3" custScaleX="160762" custScaleY="113754" custLinFactNeighborX="-19944"/>
      <dgm:spPr>
        <a:prstGeom prst="rect">
          <a:avLst/>
        </a:prstGeom>
      </dgm:spPr>
      <dgm:t>
        <a:bodyPr/>
        <a:lstStyle/>
        <a:p>
          <a:endParaRPr lang="de-DE"/>
        </a:p>
      </dgm:t>
    </dgm:pt>
    <dgm:pt modelId="{A84B678C-DE27-4053-8BE1-80DC8101F3D3}" type="pres">
      <dgm:prSet presAssocID="{9B7E9B85-AD23-4190-B61A-BECEBDC6ECC1}" presName="hierChild3" presStyleCnt="0"/>
      <dgm:spPr/>
    </dgm:pt>
    <dgm:pt modelId="{0E0216E4-19C8-49BE-8438-40C45C41CA84}" type="pres">
      <dgm:prSet presAssocID="{76CF7AF5-6002-447D-A240-32286AA723C0}" presName="Name19" presStyleLbl="parChTrans1D3" presStyleIdx="2" presStyleCnt="3"/>
      <dgm:spPr/>
      <dgm:t>
        <a:bodyPr/>
        <a:lstStyle/>
        <a:p>
          <a:endParaRPr lang="de-DE"/>
        </a:p>
      </dgm:t>
    </dgm:pt>
    <dgm:pt modelId="{2468AD38-89A4-40C2-ACE9-D7CF74E59931}" type="pres">
      <dgm:prSet presAssocID="{FCC0E62A-3F5A-4C97-BC0E-1BB4936F085D}" presName="Name21" presStyleCnt="0"/>
      <dgm:spPr/>
    </dgm:pt>
    <dgm:pt modelId="{9958DF9B-B5AC-4828-80D4-E72631718D43}" type="pres">
      <dgm:prSet presAssocID="{FCC0E62A-3F5A-4C97-BC0E-1BB4936F085D}" presName="level2Shape" presStyleLbl="node3" presStyleIdx="2" presStyleCnt="3" custScaleX="120090" custScaleY="111515" custLinFactNeighborX="-13690"/>
      <dgm:spPr/>
      <dgm:t>
        <a:bodyPr/>
        <a:lstStyle/>
        <a:p>
          <a:endParaRPr lang="de-DE"/>
        </a:p>
      </dgm:t>
    </dgm:pt>
    <dgm:pt modelId="{CDEDDA3D-856C-4AE9-A7F8-E0EF15CCFF7F}" type="pres">
      <dgm:prSet presAssocID="{FCC0E62A-3F5A-4C97-BC0E-1BB4936F085D}" presName="hierChild3" presStyleCnt="0"/>
      <dgm:spPr/>
    </dgm:pt>
    <dgm:pt modelId="{A5CE36BD-3FD1-4E64-9CB1-085C6E10F106}" type="pres">
      <dgm:prSet presAssocID="{24F20FE1-4F2F-4C02-BBA5-EDDF74530851}" presName="Name19" presStyleLbl="parChTrans1D2" presStyleIdx="1" presStyleCnt="2"/>
      <dgm:spPr/>
      <dgm:t>
        <a:bodyPr/>
        <a:lstStyle/>
        <a:p>
          <a:endParaRPr lang="de-DE"/>
        </a:p>
      </dgm:t>
    </dgm:pt>
    <dgm:pt modelId="{AF638D42-9B6C-4D14-869C-064C8B7B42BC}" type="pres">
      <dgm:prSet presAssocID="{BF8EA1F8-D444-43A7-9375-5847D9D3A867}" presName="Name21" presStyleCnt="0"/>
      <dgm:spPr/>
      <dgm:t>
        <a:bodyPr/>
        <a:lstStyle/>
        <a:p>
          <a:endParaRPr lang="de-DE"/>
        </a:p>
      </dgm:t>
    </dgm:pt>
    <dgm:pt modelId="{33D3D184-8AF4-4383-8B7C-D00D0186288B}" type="pres">
      <dgm:prSet presAssocID="{BF8EA1F8-D444-43A7-9375-5847D9D3A867}" presName="level2Shape" presStyleLbl="node2" presStyleIdx="1" presStyleCnt="2" custScaleX="160014" custScaleY="106159"/>
      <dgm:spPr>
        <a:prstGeom prst="rect">
          <a:avLst/>
        </a:prstGeom>
      </dgm:spPr>
      <dgm:t>
        <a:bodyPr/>
        <a:lstStyle/>
        <a:p>
          <a:endParaRPr lang="de-DE"/>
        </a:p>
      </dgm:t>
    </dgm:pt>
    <dgm:pt modelId="{D1A0AF05-68CC-48BD-82A3-2F0A60E27A09}" type="pres">
      <dgm:prSet presAssocID="{BF8EA1F8-D444-43A7-9375-5847D9D3A867}" presName="hierChild3" presStyleCnt="0"/>
      <dgm:spPr/>
      <dgm:t>
        <a:bodyPr/>
        <a:lstStyle/>
        <a:p>
          <a:endParaRPr lang="de-DE"/>
        </a:p>
      </dgm:t>
    </dgm:pt>
    <dgm:pt modelId="{F245107D-0F01-4BD1-AF4D-EC92CFAF6269}" type="pres">
      <dgm:prSet presAssocID="{E9BFF7EE-5118-4498-8720-9B0F8B6BCE57}" presName="bgShapesFlow" presStyleCnt="0"/>
      <dgm:spPr/>
      <dgm:t>
        <a:bodyPr/>
        <a:lstStyle/>
        <a:p>
          <a:endParaRPr lang="de-DE"/>
        </a:p>
      </dgm:t>
    </dgm:pt>
  </dgm:ptLst>
  <dgm:cxnLst>
    <dgm:cxn modelId="{8EEC9817-B4B2-4CB9-AF15-D084C97227B8}" type="presOf" srcId="{9B7E9B85-AD23-4190-B61A-BECEBDC6ECC1}" destId="{73EAB09A-15B1-42D0-923D-74894E789E93}" srcOrd="0" destOrd="0" presId="urn:microsoft.com/office/officeart/2005/8/layout/hierarchy6"/>
    <dgm:cxn modelId="{2E79FC2C-84DD-469A-90DB-D23EC2753BCA}" type="presOf" srcId="{BF8EA1F8-D444-43A7-9375-5847D9D3A867}" destId="{33D3D184-8AF4-4383-8B7C-D00D0186288B}" srcOrd="0" destOrd="0" presId="urn:microsoft.com/office/officeart/2005/8/layout/hierarchy6"/>
    <dgm:cxn modelId="{A153F8CE-513D-477F-BC29-B3C198BCF103}" srcId="{A21B7681-B26B-4371-97F1-E03B88A91CF4}" destId="{42F48155-20D4-4804-9E88-E17C43C8DD0C}" srcOrd="0" destOrd="0" parTransId="{470E2DCA-B761-4C9D-85DF-99742EF9A5E9}" sibTransId="{EFB69ABC-8DF6-4A7F-967C-79E0AA13CCEE}"/>
    <dgm:cxn modelId="{2CCB6634-82AE-430B-8AF6-152D1BBF7BC9}" srcId="{42F48155-20D4-4804-9E88-E17C43C8DD0C}" destId="{FCC0E62A-3F5A-4C97-BC0E-1BB4936F085D}" srcOrd="2" destOrd="0" parTransId="{76CF7AF5-6002-447D-A240-32286AA723C0}" sibTransId="{8DF7CF46-BB1A-42A3-A791-E0EAD304875E}"/>
    <dgm:cxn modelId="{BBCE71B6-F933-43BF-B0B2-B2FB4A3E3361}" type="presOf" srcId="{F9EF6E0A-22CF-4AF5-BACD-401A5312BAAE}" destId="{BB0C230F-9EC4-4E36-9DEC-0090CBBD996E}" srcOrd="0" destOrd="0" presId="urn:microsoft.com/office/officeart/2005/8/layout/hierarchy6"/>
    <dgm:cxn modelId="{509D86FD-26D6-453E-BC03-EB365D81E3CA}" type="presOf" srcId="{FCC0E62A-3F5A-4C97-BC0E-1BB4936F085D}" destId="{9958DF9B-B5AC-4828-80D4-E72631718D43}" srcOrd="0" destOrd="0" presId="urn:microsoft.com/office/officeart/2005/8/layout/hierarchy6"/>
    <dgm:cxn modelId="{CA990BB8-5382-4016-AED2-AC6EA187635F}" type="presOf" srcId="{FB77EA73-0D92-42F3-A3A9-F1C3F9D05FFE}" destId="{A9D65DEF-135B-46D4-8DC9-0A97DBBE0C62}" srcOrd="0" destOrd="0" presId="urn:microsoft.com/office/officeart/2005/8/layout/hierarchy6"/>
    <dgm:cxn modelId="{9A3A4A06-7961-4B59-8411-EAADA321DB49}" type="presOf" srcId="{76CF7AF5-6002-447D-A240-32286AA723C0}" destId="{0E0216E4-19C8-49BE-8438-40C45C41CA84}" srcOrd="0" destOrd="0" presId="urn:microsoft.com/office/officeart/2005/8/layout/hierarchy6"/>
    <dgm:cxn modelId="{8F809E18-9CA2-49CE-85C3-A3C6D9320FE4}" srcId="{42F48155-20D4-4804-9E88-E17C43C8DD0C}" destId="{F9EF6E0A-22CF-4AF5-BACD-401A5312BAAE}" srcOrd="0" destOrd="0" parTransId="{7B62388B-9A9F-4100-B752-57E818AFAF1D}" sibTransId="{CE8527A5-C2FE-411D-B8DD-9174AA2FA6BA}"/>
    <dgm:cxn modelId="{20BC659F-95BB-473B-A884-4672FC7CF1EF}" type="presOf" srcId="{A21B7681-B26B-4371-97F1-E03B88A91CF4}" destId="{49B89D38-9A06-4978-B566-3AD6F18FFC4B}" srcOrd="0" destOrd="0" presId="urn:microsoft.com/office/officeart/2005/8/layout/hierarchy6"/>
    <dgm:cxn modelId="{6915CF77-3F90-470C-AB8C-CA9974E08D04}" type="presOf" srcId="{24F20FE1-4F2F-4C02-BBA5-EDDF74530851}" destId="{A5CE36BD-3FD1-4E64-9CB1-085C6E10F106}" srcOrd="0" destOrd="0" presId="urn:microsoft.com/office/officeart/2005/8/layout/hierarchy6"/>
    <dgm:cxn modelId="{D8148C40-C963-4220-85B9-DDA4778320E7}" type="presOf" srcId="{7B62388B-9A9F-4100-B752-57E818AFAF1D}" destId="{9AA565BA-C12D-4CD9-97F3-59E6F2FE584D}" srcOrd="0" destOrd="0" presId="urn:microsoft.com/office/officeart/2005/8/layout/hierarchy6"/>
    <dgm:cxn modelId="{E84BA9F7-C11F-4EE4-8B66-3A4BCFE2A0B5}" type="presOf" srcId="{E9BFF7EE-5118-4498-8720-9B0F8B6BCE57}" destId="{9CE79B4A-428E-4D43-A208-46DBD2ADED53}" srcOrd="0" destOrd="0" presId="urn:microsoft.com/office/officeart/2005/8/layout/hierarchy6"/>
    <dgm:cxn modelId="{11F58766-BD2B-493E-B239-D1CB4F44C444}" srcId="{42F48155-20D4-4804-9E88-E17C43C8DD0C}" destId="{9B7E9B85-AD23-4190-B61A-BECEBDC6ECC1}" srcOrd="1" destOrd="0" parTransId="{FB77EA73-0D92-42F3-A3A9-F1C3F9D05FFE}" sibTransId="{D946FB47-2DE6-4CD7-B469-457541FF50D6}"/>
    <dgm:cxn modelId="{3CF91F08-6495-438D-973B-2563EF816189}" srcId="{A21B7681-B26B-4371-97F1-E03B88A91CF4}" destId="{BF8EA1F8-D444-43A7-9375-5847D9D3A867}" srcOrd="1" destOrd="0" parTransId="{24F20FE1-4F2F-4C02-BBA5-EDDF74530851}" sibTransId="{EAB9B6C8-19DF-4364-9868-08125FC79702}"/>
    <dgm:cxn modelId="{F18247FB-048A-4797-9781-3F1A54708493}" type="presOf" srcId="{42F48155-20D4-4804-9E88-E17C43C8DD0C}" destId="{EAFEC3F3-EB57-4BC0-AEF9-D98FF784717E}" srcOrd="0" destOrd="0" presId="urn:microsoft.com/office/officeart/2005/8/layout/hierarchy6"/>
    <dgm:cxn modelId="{AECE3A23-8EE4-41E9-8497-EA4FE5F245D0}" type="presOf" srcId="{470E2DCA-B761-4C9D-85DF-99742EF9A5E9}" destId="{ADA8C8D2-2243-4BB1-99D1-49D5CC662F43}" srcOrd="0" destOrd="0" presId="urn:microsoft.com/office/officeart/2005/8/layout/hierarchy6"/>
    <dgm:cxn modelId="{EBB84BDA-5B4A-49D5-BC8E-82215DA98926}" srcId="{E9BFF7EE-5118-4498-8720-9B0F8B6BCE57}" destId="{A21B7681-B26B-4371-97F1-E03B88A91CF4}" srcOrd="0" destOrd="0" parTransId="{70B09C3F-BB3E-469B-A210-117F24D9B73F}" sibTransId="{E3CDD8DA-7418-4D31-8A1B-6CDBF2EE1A89}"/>
    <dgm:cxn modelId="{4BFB1916-3E40-41D3-B9AB-960CDD82BAFE}" type="presParOf" srcId="{9CE79B4A-428E-4D43-A208-46DBD2ADED53}" destId="{884CDCC8-0721-436C-8A3C-D56101A13C13}" srcOrd="0" destOrd="0" presId="urn:microsoft.com/office/officeart/2005/8/layout/hierarchy6"/>
    <dgm:cxn modelId="{3F0594D5-C410-4EEE-A016-BBAEE992BBEB}" type="presParOf" srcId="{884CDCC8-0721-436C-8A3C-D56101A13C13}" destId="{4EEA3063-B330-4059-8F8B-63140E5743F1}" srcOrd="0" destOrd="0" presId="urn:microsoft.com/office/officeart/2005/8/layout/hierarchy6"/>
    <dgm:cxn modelId="{FCFFA070-B8CF-41ED-949D-546E838DB37B}" type="presParOf" srcId="{4EEA3063-B330-4059-8F8B-63140E5743F1}" destId="{DAE084F2-C405-463A-9272-B81916015D9A}" srcOrd="0" destOrd="0" presId="urn:microsoft.com/office/officeart/2005/8/layout/hierarchy6"/>
    <dgm:cxn modelId="{9403AE89-FCDD-4F6B-ACD4-16130527487E}" type="presParOf" srcId="{DAE084F2-C405-463A-9272-B81916015D9A}" destId="{49B89D38-9A06-4978-B566-3AD6F18FFC4B}" srcOrd="0" destOrd="0" presId="urn:microsoft.com/office/officeart/2005/8/layout/hierarchy6"/>
    <dgm:cxn modelId="{9E838852-225C-4B75-88FC-5926295D06EE}" type="presParOf" srcId="{DAE084F2-C405-463A-9272-B81916015D9A}" destId="{EC972D34-1C56-4793-A2C2-264712FF7B42}" srcOrd="1" destOrd="0" presId="urn:microsoft.com/office/officeart/2005/8/layout/hierarchy6"/>
    <dgm:cxn modelId="{60582256-173F-460A-BA95-551B17F5C9BA}" type="presParOf" srcId="{EC972D34-1C56-4793-A2C2-264712FF7B42}" destId="{ADA8C8D2-2243-4BB1-99D1-49D5CC662F43}" srcOrd="0" destOrd="0" presId="urn:microsoft.com/office/officeart/2005/8/layout/hierarchy6"/>
    <dgm:cxn modelId="{966953C2-18CB-4E90-B797-23B3AF075091}" type="presParOf" srcId="{EC972D34-1C56-4793-A2C2-264712FF7B42}" destId="{5421CBFF-E51F-476E-AEE4-B828BD858CEC}" srcOrd="1" destOrd="0" presId="urn:microsoft.com/office/officeart/2005/8/layout/hierarchy6"/>
    <dgm:cxn modelId="{4EDB7FD5-DFE5-41F9-8873-A570A2329E51}" type="presParOf" srcId="{5421CBFF-E51F-476E-AEE4-B828BD858CEC}" destId="{EAFEC3F3-EB57-4BC0-AEF9-D98FF784717E}" srcOrd="0" destOrd="0" presId="urn:microsoft.com/office/officeart/2005/8/layout/hierarchy6"/>
    <dgm:cxn modelId="{CE91204B-CFA9-4A6A-AE14-133B25A3E849}" type="presParOf" srcId="{5421CBFF-E51F-476E-AEE4-B828BD858CEC}" destId="{9F6DEC5A-0C8B-4102-B2C9-249A801B36FD}" srcOrd="1" destOrd="0" presId="urn:microsoft.com/office/officeart/2005/8/layout/hierarchy6"/>
    <dgm:cxn modelId="{ACF73896-2D4D-4026-A7FC-CF533C734EBD}" type="presParOf" srcId="{9F6DEC5A-0C8B-4102-B2C9-249A801B36FD}" destId="{9AA565BA-C12D-4CD9-97F3-59E6F2FE584D}" srcOrd="0" destOrd="0" presId="urn:microsoft.com/office/officeart/2005/8/layout/hierarchy6"/>
    <dgm:cxn modelId="{F2D45B2B-1A0F-4D59-941A-29CA25F0417F}" type="presParOf" srcId="{9F6DEC5A-0C8B-4102-B2C9-249A801B36FD}" destId="{66341951-14EC-4B70-8817-4A370059E7D7}" srcOrd="1" destOrd="0" presId="urn:microsoft.com/office/officeart/2005/8/layout/hierarchy6"/>
    <dgm:cxn modelId="{52548365-0093-404E-B14A-3794CFDF70B2}" type="presParOf" srcId="{66341951-14EC-4B70-8817-4A370059E7D7}" destId="{BB0C230F-9EC4-4E36-9DEC-0090CBBD996E}" srcOrd="0" destOrd="0" presId="urn:microsoft.com/office/officeart/2005/8/layout/hierarchy6"/>
    <dgm:cxn modelId="{4799A0EF-8953-42B9-8B3B-C28FF931A193}" type="presParOf" srcId="{66341951-14EC-4B70-8817-4A370059E7D7}" destId="{7BC385F9-F6AB-45D5-8A23-0E6789E7B09F}" srcOrd="1" destOrd="0" presId="urn:microsoft.com/office/officeart/2005/8/layout/hierarchy6"/>
    <dgm:cxn modelId="{A2DE8A56-591B-49C0-8811-E756B54E3BA3}" type="presParOf" srcId="{9F6DEC5A-0C8B-4102-B2C9-249A801B36FD}" destId="{A9D65DEF-135B-46D4-8DC9-0A97DBBE0C62}" srcOrd="2" destOrd="0" presId="urn:microsoft.com/office/officeart/2005/8/layout/hierarchy6"/>
    <dgm:cxn modelId="{D34AA654-67BF-4E50-8403-79D8EA22A9B8}" type="presParOf" srcId="{9F6DEC5A-0C8B-4102-B2C9-249A801B36FD}" destId="{E0CCF7A4-47DF-4585-95C5-1E5DCE764EB5}" srcOrd="3" destOrd="0" presId="urn:microsoft.com/office/officeart/2005/8/layout/hierarchy6"/>
    <dgm:cxn modelId="{9645C8A9-FC99-4AEF-A280-0ABD2206B536}" type="presParOf" srcId="{E0CCF7A4-47DF-4585-95C5-1E5DCE764EB5}" destId="{73EAB09A-15B1-42D0-923D-74894E789E93}" srcOrd="0" destOrd="0" presId="urn:microsoft.com/office/officeart/2005/8/layout/hierarchy6"/>
    <dgm:cxn modelId="{F4AF735C-099E-4224-BF77-DB9723536B65}" type="presParOf" srcId="{E0CCF7A4-47DF-4585-95C5-1E5DCE764EB5}" destId="{A84B678C-DE27-4053-8BE1-80DC8101F3D3}" srcOrd="1" destOrd="0" presId="urn:microsoft.com/office/officeart/2005/8/layout/hierarchy6"/>
    <dgm:cxn modelId="{EAAE46F8-E168-441C-BFF7-3D7744578A60}" type="presParOf" srcId="{9F6DEC5A-0C8B-4102-B2C9-249A801B36FD}" destId="{0E0216E4-19C8-49BE-8438-40C45C41CA84}" srcOrd="4" destOrd="0" presId="urn:microsoft.com/office/officeart/2005/8/layout/hierarchy6"/>
    <dgm:cxn modelId="{2BC405CA-C0DE-40EF-A222-4E29D3EE3104}" type="presParOf" srcId="{9F6DEC5A-0C8B-4102-B2C9-249A801B36FD}" destId="{2468AD38-89A4-40C2-ACE9-D7CF74E59931}" srcOrd="5" destOrd="0" presId="urn:microsoft.com/office/officeart/2005/8/layout/hierarchy6"/>
    <dgm:cxn modelId="{1DF2F746-CB44-44D4-A98B-CE1445FACC88}" type="presParOf" srcId="{2468AD38-89A4-40C2-ACE9-D7CF74E59931}" destId="{9958DF9B-B5AC-4828-80D4-E72631718D43}" srcOrd="0" destOrd="0" presId="urn:microsoft.com/office/officeart/2005/8/layout/hierarchy6"/>
    <dgm:cxn modelId="{A6DB535C-2FD4-48A3-94A8-D46ACE3A0578}" type="presParOf" srcId="{2468AD38-89A4-40C2-ACE9-D7CF74E59931}" destId="{CDEDDA3D-856C-4AE9-A7F8-E0EF15CCFF7F}" srcOrd="1" destOrd="0" presId="urn:microsoft.com/office/officeart/2005/8/layout/hierarchy6"/>
    <dgm:cxn modelId="{4446D914-5D56-440C-8960-552533329729}" type="presParOf" srcId="{EC972D34-1C56-4793-A2C2-264712FF7B42}" destId="{A5CE36BD-3FD1-4E64-9CB1-085C6E10F106}" srcOrd="2" destOrd="0" presId="urn:microsoft.com/office/officeart/2005/8/layout/hierarchy6"/>
    <dgm:cxn modelId="{2BEF5EDF-4A7D-4EB4-AC98-D417B54442A2}" type="presParOf" srcId="{EC972D34-1C56-4793-A2C2-264712FF7B42}" destId="{AF638D42-9B6C-4D14-869C-064C8B7B42BC}" srcOrd="3" destOrd="0" presId="urn:microsoft.com/office/officeart/2005/8/layout/hierarchy6"/>
    <dgm:cxn modelId="{119D9FBB-D7C0-45FD-B867-B8F75F713ABA}" type="presParOf" srcId="{AF638D42-9B6C-4D14-869C-064C8B7B42BC}" destId="{33D3D184-8AF4-4383-8B7C-D00D0186288B}" srcOrd="0" destOrd="0" presId="urn:microsoft.com/office/officeart/2005/8/layout/hierarchy6"/>
    <dgm:cxn modelId="{CA93E98B-2F39-403C-8B15-A7EC53AD89B0}" type="presParOf" srcId="{AF638D42-9B6C-4D14-869C-064C8B7B42BC}" destId="{D1A0AF05-68CC-48BD-82A3-2F0A60E27A09}" srcOrd="1" destOrd="0" presId="urn:microsoft.com/office/officeart/2005/8/layout/hierarchy6"/>
    <dgm:cxn modelId="{E2F271E2-71F7-4627-AF81-E5E26EC7272A}" type="presParOf" srcId="{9CE79B4A-428E-4D43-A208-46DBD2ADED53}" destId="{F245107D-0F01-4BD1-AF4D-EC92CFAF6269}"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BFF7EE-5118-4498-8720-9B0F8B6BCE57}" type="doc">
      <dgm:prSet loTypeId="urn:microsoft.com/office/officeart/2005/8/layout/hierarchy6" loCatId="hierarchy" qsTypeId="urn:microsoft.com/office/officeart/2005/8/quickstyle/simple2" qsCatId="simple" csTypeId="urn:microsoft.com/office/officeart/2005/8/colors/accent1_3" csCatId="accent1" phldr="1"/>
      <dgm:spPr/>
      <dgm:t>
        <a:bodyPr/>
        <a:lstStyle/>
        <a:p>
          <a:endParaRPr lang="de-DE"/>
        </a:p>
      </dgm:t>
    </dgm:pt>
    <dgm:pt modelId="{A21B7681-B26B-4371-97F1-E03B88A91CF4}">
      <dgm:prSet phldrT="[Text]" custT="1"/>
      <dgm:spPr>
        <a:solidFill>
          <a:srgbClr val="C6D9F1"/>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1" dirty="0" smtClean="0">
              <a:solidFill>
                <a:schemeClr val="tx1"/>
              </a:solidFill>
            </a:rPr>
            <a:t/>
          </a:r>
          <a:br>
            <a:rPr lang="de-DE" sz="900" b="1" dirty="0" smtClean="0">
              <a:solidFill>
                <a:schemeClr val="tx1"/>
              </a:solidFill>
            </a:rPr>
          </a:br>
          <a:r>
            <a:rPr lang="de-DE" sz="900" b="1" dirty="0" smtClean="0">
              <a:solidFill>
                <a:schemeClr val="tx1"/>
              </a:solidFill>
            </a:rPr>
            <a:t/>
          </a:r>
          <a:br>
            <a:rPr lang="de-DE" sz="900" b="1" dirty="0" smtClean="0">
              <a:solidFill>
                <a:schemeClr val="tx1"/>
              </a:solidFill>
            </a:rPr>
          </a:br>
          <a:endParaRPr lang="de-DE" sz="900" b="1" dirty="0">
            <a:solidFill>
              <a:schemeClr val="tx1"/>
            </a:solidFill>
          </a:endParaRPr>
        </a:p>
      </dgm:t>
    </dgm:pt>
    <dgm:pt modelId="{70B09C3F-BB3E-469B-A210-117F24D9B73F}" type="parTrans" cxnId="{EBB84BDA-5B4A-49D5-BC8E-82215DA98926}">
      <dgm:prSet/>
      <dgm:spPr>
        <a:ln>
          <a:solidFill>
            <a:schemeClr val="tx2"/>
          </a:solidFill>
        </a:ln>
      </dgm:spPr>
      <dgm:t>
        <a:bodyPr/>
        <a:lstStyle/>
        <a:p>
          <a:endParaRPr lang="de-DE" sz="1050">
            <a:solidFill>
              <a:schemeClr val="bg1"/>
            </a:solidFill>
          </a:endParaRPr>
        </a:p>
      </dgm:t>
    </dgm:pt>
    <dgm:pt modelId="{E3CDD8DA-7418-4D31-8A1B-6CDBF2EE1A89}" type="sibTrans" cxnId="{EBB84BDA-5B4A-49D5-BC8E-82215DA98926}">
      <dgm:prSet/>
      <dgm:spPr/>
      <dgm:t>
        <a:bodyPr/>
        <a:lstStyle/>
        <a:p>
          <a:endParaRPr lang="de-DE" sz="1050">
            <a:solidFill>
              <a:schemeClr val="bg1"/>
            </a:solidFill>
          </a:endParaRPr>
        </a:p>
      </dgm:t>
    </dgm:pt>
    <dgm:pt modelId="{42F48155-20D4-4804-9E88-E17C43C8DD0C}">
      <dgm:prSet phldrT="[Text]" custT="1"/>
      <dgm:spPr>
        <a:solidFill>
          <a:srgbClr val="92D050"/>
        </a:solidFill>
        <a:ln>
          <a:noFill/>
        </a:ln>
        <a:effectLst/>
      </dgm:spPr>
      <dgm:t>
        <a:bodyPr anchor="ctr"/>
        <a:lstStyle/>
        <a:p>
          <a:r>
            <a:rPr lang="de-DE" sz="800" dirty="0" smtClean="0">
              <a:solidFill>
                <a:schemeClr val="tx1"/>
              </a:solidFill>
            </a:rPr>
            <a:t>Private </a:t>
          </a:r>
          <a:br>
            <a:rPr lang="de-DE" sz="800" dirty="0" smtClean="0">
              <a:solidFill>
                <a:schemeClr val="tx1"/>
              </a:solidFill>
            </a:rPr>
          </a:br>
          <a:r>
            <a:rPr lang="de-DE" sz="800" dirty="0" smtClean="0">
              <a:solidFill>
                <a:schemeClr val="tx1"/>
              </a:solidFill>
            </a:rPr>
            <a:t>Übernachtungsreisen*</a:t>
          </a:r>
          <a:br>
            <a:rPr lang="de-DE" sz="8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3,8 Nächte</a:t>
          </a:r>
          <a:endParaRPr lang="de-DE" sz="900" b="1" dirty="0">
            <a:solidFill>
              <a:schemeClr val="tx1"/>
            </a:solidFill>
          </a:endParaRPr>
        </a:p>
      </dgm:t>
    </dgm:pt>
    <dgm:pt modelId="{470E2DCA-B761-4C9D-85DF-99742EF9A5E9}" type="parTrans" cxnId="{A153F8CE-513D-477F-BC29-B3C198BCF103}">
      <dgm:prSet/>
      <dgm:spPr>
        <a:ln>
          <a:solidFill>
            <a:srgbClr val="0087C8"/>
          </a:solidFill>
        </a:ln>
      </dgm:spPr>
      <dgm:t>
        <a:bodyPr/>
        <a:lstStyle/>
        <a:p>
          <a:endParaRPr lang="de-DE" sz="1050">
            <a:solidFill>
              <a:schemeClr val="bg1"/>
            </a:solidFill>
          </a:endParaRPr>
        </a:p>
      </dgm:t>
    </dgm:pt>
    <dgm:pt modelId="{EFB69ABC-8DF6-4A7F-967C-79E0AA13CCEE}" type="sibTrans" cxnId="{A153F8CE-513D-477F-BC29-B3C198BCF103}">
      <dgm:prSet/>
      <dgm:spPr/>
      <dgm:t>
        <a:bodyPr/>
        <a:lstStyle/>
        <a:p>
          <a:endParaRPr lang="de-DE" sz="1050">
            <a:solidFill>
              <a:schemeClr val="bg1"/>
            </a:solidFill>
          </a:endParaRPr>
        </a:p>
      </dgm:t>
    </dgm:pt>
    <dgm:pt modelId="{BF8EA1F8-D444-43A7-9375-5847D9D3A867}">
      <dgm:prSet phldrT="[Text]" custT="1"/>
      <dgm:spPr>
        <a:solidFill>
          <a:srgbClr val="92D050"/>
        </a:solidFill>
        <a:ln>
          <a:noFill/>
        </a:ln>
        <a:effectLst/>
      </dgm:spPr>
      <dgm:t>
        <a:bodyPr anchor="ctr"/>
        <a:lstStyle/>
        <a:p>
          <a:r>
            <a:rPr lang="de-DE" sz="800" i="0" dirty="0" smtClean="0">
              <a:solidFill>
                <a:schemeClr val="tx1"/>
              </a:solidFill>
            </a:rPr>
            <a:t>Geschäftliche Übernachtungsreisen</a:t>
          </a:r>
          <a:br>
            <a:rPr lang="de-DE" sz="800" i="0" dirty="0" smtClean="0">
              <a:solidFill>
                <a:schemeClr val="tx1"/>
              </a:solidFill>
            </a:rPr>
          </a:br>
          <a:r>
            <a:rPr lang="de-DE" sz="900" i="0" dirty="0" smtClean="0">
              <a:solidFill>
                <a:schemeClr val="tx1"/>
              </a:solidFill>
            </a:rPr>
            <a:t/>
          </a:r>
          <a:br>
            <a:rPr lang="de-DE" sz="900" i="0" dirty="0" smtClean="0">
              <a:solidFill>
                <a:schemeClr val="tx1"/>
              </a:solidFill>
            </a:rPr>
          </a:br>
          <a:r>
            <a:rPr lang="de-DE" sz="900" b="1" i="0" dirty="0" smtClean="0">
              <a:solidFill>
                <a:schemeClr val="tx1"/>
              </a:solidFill>
            </a:rPr>
            <a:t>3,2 Nächte</a:t>
          </a:r>
          <a:endParaRPr lang="de-DE" sz="900" b="1" i="0" dirty="0">
            <a:solidFill>
              <a:schemeClr val="tx1"/>
            </a:solidFill>
          </a:endParaRPr>
        </a:p>
      </dgm:t>
    </dgm:pt>
    <dgm:pt modelId="{24F20FE1-4F2F-4C02-BBA5-EDDF74530851}" type="parTrans" cxnId="{3CF91F08-6495-438D-973B-2563EF816189}">
      <dgm:prSet/>
      <dgm:spPr>
        <a:ln>
          <a:solidFill>
            <a:srgbClr val="0087C8"/>
          </a:solidFill>
        </a:ln>
      </dgm:spPr>
      <dgm:t>
        <a:bodyPr/>
        <a:lstStyle/>
        <a:p>
          <a:endParaRPr lang="de-DE" sz="1050">
            <a:solidFill>
              <a:schemeClr val="bg1"/>
            </a:solidFill>
          </a:endParaRPr>
        </a:p>
      </dgm:t>
    </dgm:pt>
    <dgm:pt modelId="{EAB9B6C8-19DF-4364-9868-08125FC79702}" type="sibTrans" cxnId="{3CF91F08-6495-438D-973B-2563EF816189}">
      <dgm:prSet/>
      <dgm:spPr/>
      <dgm:t>
        <a:bodyPr/>
        <a:lstStyle/>
        <a:p>
          <a:endParaRPr lang="de-DE" sz="1050">
            <a:solidFill>
              <a:schemeClr val="bg1"/>
            </a:solidFill>
          </a:endParaRPr>
        </a:p>
      </dgm:t>
    </dgm:pt>
    <dgm:pt modelId="{F9EF6E0A-22CF-4AF5-BACD-401A5312BAAE}">
      <dgm:prSet custT="1"/>
      <dgm:spPr>
        <a:solidFill>
          <a:srgbClr val="92D050"/>
        </a:solidFill>
        <a:ln>
          <a:noFill/>
        </a:ln>
        <a:effectLst/>
      </dgm:spPr>
      <dgm:t>
        <a:bodyPr anchor="ctr"/>
        <a:lstStyle/>
        <a:p>
          <a:r>
            <a:rPr lang="de-DE" sz="800" b="0" dirty="0" smtClean="0">
              <a:solidFill>
                <a:schemeClr val="tx1"/>
              </a:solidFill>
            </a:rPr>
            <a:t>Urlaubsreisen </a:t>
          </a:r>
          <a:br>
            <a:rPr lang="de-DE" sz="800" b="0" dirty="0" smtClean="0">
              <a:solidFill>
                <a:schemeClr val="tx1"/>
              </a:solidFill>
            </a:rPr>
          </a:br>
          <a:r>
            <a:rPr lang="de-DE" sz="800" b="0" dirty="0" smtClean="0">
              <a:solidFill>
                <a:schemeClr val="tx1"/>
              </a:solidFill>
            </a:rPr>
            <a:t>mit Übernachtung</a:t>
          </a:r>
          <a:br>
            <a:rPr lang="de-DE" sz="800" b="0" dirty="0" smtClean="0">
              <a:solidFill>
                <a:schemeClr val="tx1"/>
              </a:solidFill>
            </a:rPr>
          </a:br>
          <a:r>
            <a:rPr lang="de-DE" sz="800" dirty="0" smtClean="0">
              <a:solidFill>
                <a:schemeClr val="tx1"/>
              </a:solidFill>
            </a:rPr>
            <a:t/>
          </a:r>
          <a:br>
            <a:rPr lang="de-DE" sz="800" dirty="0" smtClean="0">
              <a:solidFill>
                <a:schemeClr val="tx1"/>
              </a:solidFill>
            </a:rPr>
          </a:br>
          <a:r>
            <a:rPr lang="de-DE" sz="800" b="1" dirty="0" smtClean="0">
              <a:solidFill>
                <a:schemeClr val="tx1"/>
              </a:solidFill>
            </a:rPr>
            <a:t/>
          </a:r>
          <a:br>
            <a:rPr lang="de-DE" sz="800" b="1" dirty="0" smtClean="0">
              <a:solidFill>
                <a:schemeClr val="tx1"/>
              </a:solidFill>
            </a:rPr>
          </a:br>
          <a:r>
            <a:rPr lang="de-DE" sz="900" b="1" dirty="0" smtClean="0">
              <a:solidFill>
                <a:schemeClr val="tx1"/>
              </a:solidFill>
            </a:rPr>
            <a:t>4,3 Nächte</a:t>
          </a:r>
          <a:endParaRPr lang="de-DE" sz="1000" b="1" dirty="0">
            <a:solidFill>
              <a:schemeClr val="tx1"/>
            </a:solidFill>
          </a:endParaRPr>
        </a:p>
      </dgm:t>
    </dgm:pt>
    <dgm:pt modelId="{7B62388B-9A9F-4100-B752-57E818AFAF1D}" type="parTrans" cxnId="{8F809E18-9CA2-49CE-85C3-A3C6D9320FE4}">
      <dgm:prSet/>
      <dgm:spPr>
        <a:ln>
          <a:solidFill>
            <a:srgbClr val="0087C8"/>
          </a:solidFill>
        </a:ln>
      </dgm:spPr>
      <dgm:t>
        <a:bodyPr/>
        <a:lstStyle/>
        <a:p>
          <a:endParaRPr lang="de-DE" sz="1050">
            <a:solidFill>
              <a:schemeClr val="bg1"/>
            </a:solidFill>
          </a:endParaRPr>
        </a:p>
      </dgm:t>
    </dgm:pt>
    <dgm:pt modelId="{CE8527A5-C2FE-411D-B8DD-9174AA2FA6BA}" type="sibTrans" cxnId="{8F809E18-9CA2-49CE-85C3-A3C6D9320FE4}">
      <dgm:prSet/>
      <dgm:spPr/>
      <dgm:t>
        <a:bodyPr/>
        <a:lstStyle/>
        <a:p>
          <a:endParaRPr lang="de-DE" sz="1050">
            <a:solidFill>
              <a:schemeClr val="bg1"/>
            </a:solidFill>
          </a:endParaRPr>
        </a:p>
      </dgm:t>
    </dgm:pt>
    <dgm:pt modelId="{9B7E9B85-AD23-4190-B61A-BECEBDC6ECC1}">
      <dgm:prSet custT="1"/>
      <dgm:spPr>
        <a:solidFill>
          <a:srgbClr val="92D050"/>
        </a:solidFill>
        <a:ln>
          <a:noFill/>
        </a:ln>
        <a:effectLst/>
      </dgm:spPr>
      <dgm:t>
        <a:bodyPr anchor="ctr"/>
        <a:lstStyle/>
        <a:p>
          <a:pPr>
            <a:lnSpc>
              <a:spcPct val="100000"/>
            </a:lnSpc>
          </a:pPr>
          <a:r>
            <a:rPr lang="de-DE" sz="800" dirty="0" smtClean="0">
              <a:solidFill>
                <a:schemeClr val="tx1"/>
              </a:solidFill>
            </a:rPr>
            <a:t>Übernachtungsreisen durch Verwandten- und Bekanntenbesuche</a:t>
          </a:r>
          <a:br>
            <a:rPr lang="de-DE" sz="800" dirty="0" smtClean="0">
              <a:solidFill>
                <a:schemeClr val="tx1"/>
              </a:solidFill>
            </a:rPr>
          </a:br>
          <a:r>
            <a:rPr lang="de-DE" sz="600" b="1" dirty="0" smtClean="0">
              <a:solidFill>
                <a:schemeClr val="tx1"/>
              </a:solidFill>
            </a:rPr>
            <a:t/>
          </a:r>
          <a:br>
            <a:rPr lang="de-DE" sz="600" b="1" dirty="0" smtClean="0">
              <a:solidFill>
                <a:schemeClr val="tx1"/>
              </a:solidFill>
            </a:rPr>
          </a:br>
          <a:r>
            <a:rPr lang="de-DE" sz="900" b="1" dirty="0" smtClean="0">
              <a:solidFill>
                <a:schemeClr val="tx1"/>
              </a:solidFill>
            </a:rPr>
            <a:t>3,4 Nächte</a:t>
          </a:r>
          <a:endParaRPr lang="de-DE" sz="900" b="1" dirty="0">
            <a:solidFill>
              <a:schemeClr val="tx1"/>
            </a:solidFill>
          </a:endParaRPr>
        </a:p>
      </dgm:t>
    </dgm:pt>
    <dgm:pt modelId="{FB77EA73-0D92-42F3-A3A9-F1C3F9D05FFE}" type="parTrans" cxnId="{11F58766-BD2B-493E-B239-D1CB4F44C444}">
      <dgm:prSet/>
      <dgm:spPr>
        <a:ln>
          <a:solidFill>
            <a:srgbClr val="0087C8"/>
          </a:solidFill>
        </a:ln>
      </dgm:spPr>
      <dgm:t>
        <a:bodyPr/>
        <a:lstStyle/>
        <a:p>
          <a:endParaRPr lang="de-DE"/>
        </a:p>
      </dgm:t>
    </dgm:pt>
    <dgm:pt modelId="{D946FB47-2DE6-4CD7-B469-457541FF50D6}" type="sibTrans" cxnId="{11F58766-BD2B-493E-B239-D1CB4F44C444}">
      <dgm:prSet/>
      <dgm:spPr/>
      <dgm:t>
        <a:bodyPr/>
        <a:lstStyle/>
        <a:p>
          <a:endParaRPr lang="de-DE"/>
        </a:p>
      </dgm:t>
    </dgm:pt>
    <dgm:pt modelId="{FCC0E62A-3F5A-4C97-BC0E-1BB4936F085D}">
      <dgm:prSet/>
      <dgm:spPr>
        <a:solidFill>
          <a:srgbClr val="C6D9F1"/>
        </a:solidFill>
        <a:ln>
          <a:noFill/>
        </a:ln>
        <a:effectLst/>
      </dgm:spPr>
      <dgm:t>
        <a:bodyPr/>
        <a:lstStyle/>
        <a:p>
          <a:endParaRPr lang="de-DE" dirty="0"/>
        </a:p>
      </dgm:t>
    </dgm:pt>
    <dgm:pt modelId="{76CF7AF5-6002-447D-A240-32286AA723C0}" type="parTrans" cxnId="{2CCB6634-82AE-430B-8AF6-152D1BBF7BC9}">
      <dgm:prSet/>
      <dgm:spPr>
        <a:ln>
          <a:solidFill>
            <a:srgbClr val="0087C8"/>
          </a:solidFill>
        </a:ln>
      </dgm:spPr>
      <dgm:t>
        <a:bodyPr/>
        <a:lstStyle/>
        <a:p>
          <a:endParaRPr lang="de-DE"/>
        </a:p>
      </dgm:t>
    </dgm:pt>
    <dgm:pt modelId="{8DF7CF46-BB1A-42A3-A791-E0EAD304875E}" type="sibTrans" cxnId="{2CCB6634-82AE-430B-8AF6-152D1BBF7BC9}">
      <dgm:prSet/>
      <dgm:spPr/>
      <dgm:t>
        <a:bodyPr/>
        <a:lstStyle/>
        <a:p>
          <a:endParaRPr lang="de-DE"/>
        </a:p>
      </dgm:t>
    </dgm:pt>
    <dgm:pt modelId="{9CE79B4A-428E-4D43-A208-46DBD2ADED53}" type="pres">
      <dgm:prSet presAssocID="{E9BFF7EE-5118-4498-8720-9B0F8B6BCE57}" presName="mainComposite" presStyleCnt="0">
        <dgm:presLayoutVars>
          <dgm:chPref val="1"/>
          <dgm:dir/>
          <dgm:animOne val="branch"/>
          <dgm:animLvl val="lvl"/>
          <dgm:resizeHandles val="exact"/>
        </dgm:presLayoutVars>
      </dgm:prSet>
      <dgm:spPr/>
      <dgm:t>
        <a:bodyPr/>
        <a:lstStyle/>
        <a:p>
          <a:endParaRPr lang="de-DE"/>
        </a:p>
      </dgm:t>
    </dgm:pt>
    <dgm:pt modelId="{884CDCC8-0721-436C-8A3C-D56101A13C13}" type="pres">
      <dgm:prSet presAssocID="{E9BFF7EE-5118-4498-8720-9B0F8B6BCE57}" presName="hierFlow" presStyleCnt="0"/>
      <dgm:spPr/>
      <dgm:t>
        <a:bodyPr/>
        <a:lstStyle/>
        <a:p>
          <a:endParaRPr lang="de-DE"/>
        </a:p>
      </dgm:t>
    </dgm:pt>
    <dgm:pt modelId="{4EEA3063-B330-4059-8F8B-63140E5743F1}" type="pres">
      <dgm:prSet presAssocID="{E9BFF7EE-5118-4498-8720-9B0F8B6BCE57}" presName="hierChild1" presStyleCnt="0">
        <dgm:presLayoutVars>
          <dgm:chPref val="1"/>
          <dgm:animOne val="branch"/>
          <dgm:animLvl val="lvl"/>
        </dgm:presLayoutVars>
      </dgm:prSet>
      <dgm:spPr/>
      <dgm:t>
        <a:bodyPr/>
        <a:lstStyle/>
        <a:p>
          <a:endParaRPr lang="de-DE"/>
        </a:p>
      </dgm:t>
    </dgm:pt>
    <dgm:pt modelId="{DAE084F2-C405-463A-9272-B81916015D9A}" type="pres">
      <dgm:prSet presAssocID="{A21B7681-B26B-4371-97F1-E03B88A91CF4}" presName="Name14" presStyleCnt="0"/>
      <dgm:spPr/>
    </dgm:pt>
    <dgm:pt modelId="{49B89D38-9A06-4978-B566-3AD6F18FFC4B}" type="pres">
      <dgm:prSet presAssocID="{A21B7681-B26B-4371-97F1-E03B88A91CF4}" presName="level1Shape" presStyleLbl="node0" presStyleIdx="0" presStyleCnt="1" custScaleX="143208">
        <dgm:presLayoutVars>
          <dgm:chPref val="3"/>
        </dgm:presLayoutVars>
      </dgm:prSet>
      <dgm:spPr/>
      <dgm:t>
        <a:bodyPr/>
        <a:lstStyle/>
        <a:p>
          <a:endParaRPr lang="de-DE"/>
        </a:p>
      </dgm:t>
    </dgm:pt>
    <dgm:pt modelId="{EC972D34-1C56-4793-A2C2-264712FF7B42}" type="pres">
      <dgm:prSet presAssocID="{A21B7681-B26B-4371-97F1-E03B88A91CF4}" presName="hierChild2" presStyleCnt="0"/>
      <dgm:spPr/>
    </dgm:pt>
    <dgm:pt modelId="{ADA8C8D2-2243-4BB1-99D1-49D5CC662F43}" type="pres">
      <dgm:prSet presAssocID="{470E2DCA-B761-4C9D-85DF-99742EF9A5E9}" presName="Name19" presStyleLbl="parChTrans1D2" presStyleIdx="0" presStyleCnt="2"/>
      <dgm:spPr/>
      <dgm:t>
        <a:bodyPr/>
        <a:lstStyle/>
        <a:p>
          <a:endParaRPr lang="de-DE"/>
        </a:p>
      </dgm:t>
    </dgm:pt>
    <dgm:pt modelId="{5421CBFF-E51F-476E-AEE4-B828BD858CEC}" type="pres">
      <dgm:prSet presAssocID="{42F48155-20D4-4804-9E88-E17C43C8DD0C}" presName="Name21" presStyleCnt="0"/>
      <dgm:spPr/>
      <dgm:t>
        <a:bodyPr/>
        <a:lstStyle/>
        <a:p>
          <a:endParaRPr lang="de-DE"/>
        </a:p>
      </dgm:t>
    </dgm:pt>
    <dgm:pt modelId="{EAFEC3F3-EB57-4BC0-AEF9-D98FF784717E}" type="pres">
      <dgm:prSet presAssocID="{42F48155-20D4-4804-9E88-E17C43C8DD0C}" presName="level2Shape" presStyleLbl="node2" presStyleIdx="0" presStyleCnt="2" custScaleX="160014" custScaleY="106159"/>
      <dgm:spPr>
        <a:prstGeom prst="rect">
          <a:avLst/>
        </a:prstGeom>
      </dgm:spPr>
      <dgm:t>
        <a:bodyPr/>
        <a:lstStyle/>
        <a:p>
          <a:endParaRPr lang="de-DE"/>
        </a:p>
      </dgm:t>
    </dgm:pt>
    <dgm:pt modelId="{9F6DEC5A-0C8B-4102-B2C9-249A801B36FD}" type="pres">
      <dgm:prSet presAssocID="{42F48155-20D4-4804-9E88-E17C43C8DD0C}" presName="hierChild3" presStyleCnt="0"/>
      <dgm:spPr/>
      <dgm:t>
        <a:bodyPr/>
        <a:lstStyle/>
        <a:p>
          <a:endParaRPr lang="de-DE"/>
        </a:p>
      </dgm:t>
    </dgm:pt>
    <dgm:pt modelId="{9AA565BA-C12D-4CD9-97F3-59E6F2FE584D}" type="pres">
      <dgm:prSet presAssocID="{7B62388B-9A9F-4100-B752-57E818AFAF1D}" presName="Name19" presStyleLbl="parChTrans1D3" presStyleIdx="0" presStyleCnt="3"/>
      <dgm:spPr/>
      <dgm:t>
        <a:bodyPr/>
        <a:lstStyle/>
        <a:p>
          <a:endParaRPr lang="de-DE"/>
        </a:p>
      </dgm:t>
    </dgm:pt>
    <dgm:pt modelId="{66341951-14EC-4B70-8817-4A370059E7D7}" type="pres">
      <dgm:prSet presAssocID="{F9EF6E0A-22CF-4AF5-BACD-401A5312BAAE}" presName="Name21" presStyleCnt="0"/>
      <dgm:spPr/>
      <dgm:t>
        <a:bodyPr/>
        <a:lstStyle/>
        <a:p>
          <a:endParaRPr lang="de-DE"/>
        </a:p>
      </dgm:t>
    </dgm:pt>
    <dgm:pt modelId="{BB0C230F-9EC4-4E36-9DEC-0090CBBD996E}" type="pres">
      <dgm:prSet presAssocID="{F9EF6E0A-22CF-4AF5-BACD-401A5312BAAE}" presName="level2Shape" presStyleLbl="node3" presStyleIdx="0" presStyleCnt="3" custScaleX="160762" custScaleY="113754" custLinFactNeighborX="-10633"/>
      <dgm:spPr>
        <a:prstGeom prst="rect">
          <a:avLst/>
        </a:prstGeom>
      </dgm:spPr>
      <dgm:t>
        <a:bodyPr/>
        <a:lstStyle/>
        <a:p>
          <a:endParaRPr lang="de-DE"/>
        </a:p>
      </dgm:t>
    </dgm:pt>
    <dgm:pt modelId="{7BC385F9-F6AB-45D5-8A23-0E6789E7B09F}" type="pres">
      <dgm:prSet presAssocID="{F9EF6E0A-22CF-4AF5-BACD-401A5312BAAE}" presName="hierChild3" presStyleCnt="0"/>
      <dgm:spPr/>
      <dgm:t>
        <a:bodyPr/>
        <a:lstStyle/>
        <a:p>
          <a:endParaRPr lang="de-DE"/>
        </a:p>
      </dgm:t>
    </dgm:pt>
    <dgm:pt modelId="{A9D65DEF-135B-46D4-8DC9-0A97DBBE0C62}" type="pres">
      <dgm:prSet presAssocID="{FB77EA73-0D92-42F3-A3A9-F1C3F9D05FFE}" presName="Name19" presStyleLbl="parChTrans1D3" presStyleIdx="1" presStyleCnt="3"/>
      <dgm:spPr/>
      <dgm:t>
        <a:bodyPr/>
        <a:lstStyle/>
        <a:p>
          <a:endParaRPr lang="de-DE"/>
        </a:p>
      </dgm:t>
    </dgm:pt>
    <dgm:pt modelId="{E0CCF7A4-47DF-4585-95C5-1E5DCE764EB5}" type="pres">
      <dgm:prSet presAssocID="{9B7E9B85-AD23-4190-B61A-BECEBDC6ECC1}" presName="Name21" presStyleCnt="0"/>
      <dgm:spPr/>
    </dgm:pt>
    <dgm:pt modelId="{73EAB09A-15B1-42D0-923D-74894E789E93}" type="pres">
      <dgm:prSet presAssocID="{9B7E9B85-AD23-4190-B61A-BECEBDC6ECC1}" presName="level2Shape" presStyleLbl="node3" presStyleIdx="1" presStyleCnt="3" custScaleX="160762" custScaleY="113754" custLinFactNeighborX="-19944"/>
      <dgm:spPr>
        <a:prstGeom prst="rect">
          <a:avLst/>
        </a:prstGeom>
      </dgm:spPr>
      <dgm:t>
        <a:bodyPr/>
        <a:lstStyle/>
        <a:p>
          <a:endParaRPr lang="de-DE"/>
        </a:p>
      </dgm:t>
    </dgm:pt>
    <dgm:pt modelId="{A84B678C-DE27-4053-8BE1-80DC8101F3D3}" type="pres">
      <dgm:prSet presAssocID="{9B7E9B85-AD23-4190-B61A-BECEBDC6ECC1}" presName="hierChild3" presStyleCnt="0"/>
      <dgm:spPr/>
    </dgm:pt>
    <dgm:pt modelId="{0E0216E4-19C8-49BE-8438-40C45C41CA84}" type="pres">
      <dgm:prSet presAssocID="{76CF7AF5-6002-447D-A240-32286AA723C0}" presName="Name19" presStyleLbl="parChTrans1D3" presStyleIdx="2" presStyleCnt="3"/>
      <dgm:spPr/>
      <dgm:t>
        <a:bodyPr/>
        <a:lstStyle/>
        <a:p>
          <a:endParaRPr lang="de-DE"/>
        </a:p>
      </dgm:t>
    </dgm:pt>
    <dgm:pt modelId="{2468AD38-89A4-40C2-ACE9-D7CF74E59931}" type="pres">
      <dgm:prSet presAssocID="{FCC0E62A-3F5A-4C97-BC0E-1BB4936F085D}" presName="Name21" presStyleCnt="0"/>
      <dgm:spPr/>
    </dgm:pt>
    <dgm:pt modelId="{9958DF9B-B5AC-4828-80D4-E72631718D43}" type="pres">
      <dgm:prSet presAssocID="{FCC0E62A-3F5A-4C97-BC0E-1BB4936F085D}" presName="level2Shape" presStyleLbl="node3" presStyleIdx="2" presStyleCnt="3" custScaleX="120090" custScaleY="111515" custLinFactNeighborX="-13690"/>
      <dgm:spPr/>
      <dgm:t>
        <a:bodyPr/>
        <a:lstStyle/>
        <a:p>
          <a:endParaRPr lang="de-DE"/>
        </a:p>
      </dgm:t>
    </dgm:pt>
    <dgm:pt modelId="{CDEDDA3D-856C-4AE9-A7F8-E0EF15CCFF7F}" type="pres">
      <dgm:prSet presAssocID="{FCC0E62A-3F5A-4C97-BC0E-1BB4936F085D}" presName="hierChild3" presStyleCnt="0"/>
      <dgm:spPr/>
    </dgm:pt>
    <dgm:pt modelId="{A5CE36BD-3FD1-4E64-9CB1-085C6E10F106}" type="pres">
      <dgm:prSet presAssocID="{24F20FE1-4F2F-4C02-BBA5-EDDF74530851}" presName="Name19" presStyleLbl="parChTrans1D2" presStyleIdx="1" presStyleCnt="2"/>
      <dgm:spPr/>
      <dgm:t>
        <a:bodyPr/>
        <a:lstStyle/>
        <a:p>
          <a:endParaRPr lang="de-DE"/>
        </a:p>
      </dgm:t>
    </dgm:pt>
    <dgm:pt modelId="{AF638D42-9B6C-4D14-869C-064C8B7B42BC}" type="pres">
      <dgm:prSet presAssocID="{BF8EA1F8-D444-43A7-9375-5847D9D3A867}" presName="Name21" presStyleCnt="0"/>
      <dgm:spPr/>
      <dgm:t>
        <a:bodyPr/>
        <a:lstStyle/>
        <a:p>
          <a:endParaRPr lang="de-DE"/>
        </a:p>
      </dgm:t>
    </dgm:pt>
    <dgm:pt modelId="{33D3D184-8AF4-4383-8B7C-D00D0186288B}" type="pres">
      <dgm:prSet presAssocID="{BF8EA1F8-D444-43A7-9375-5847D9D3A867}" presName="level2Shape" presStyleLbl="node2" presStyleIdx="1" presStyleCnt="2" custScaleX="160014" custScaleY="106159"/>
      <dgm:spPr>
        <a:prstGeom prst="rect">
          <a:avLst/>
        </a:prstGeom>
      </dgm:spPr>
      <dgm:t>
        <a:bodyPr/>
        <a:lstStyle/>
        <a:p>
          <a:endParaRPr lang="de-DE"/>
        </a:p>
      </dgm:t>
    </dgm:pt>
    <dgm:pt modelId="{D1A0AF05-68CC-48BD-82A3-2F0A60E27A09}" type="pres">
      <dgm:prSet presAssocID="{BF8EA1F8-D444-43A7-9375-5847D9D3A867}" presName="hierChild3" presStyleCnt="0"/>
      <dgm:spPr/>
      <dgm:t>
        <a:bodyPr/>
        <a:lstStyle/>
        <a:p>
          <a:endParaRPr lang="de-DE"/>
        </a:p>
      </dgm:t>
    </dgm:pt>
    <dgm:pt modelId="{F245107D-0F01-4BD1-AF4D-EC92CFAF6269}" type="pres">
      <dgm:prSet presAssocID="{E9BFF7EE-5118-4498-8720-9B0F8B6BCE57}" presName="bgShapesFlow" presStyleCnt="0"/>
      <dgm:spPr/>
      <dgm:t>
        <a:bodyPr/>
        <a:lstStyle/>
        <a:p>
          <a:endParaRPr lang="de-DE"/>
        </a:p>
      </dgm:t>
    </dgm:pt>
  </dgm:ptLst>
  <dgm:cxnLst>
    <dgm:cxn modelId="{AF525276-2CBD-4B62-ACEE-F361B76879AA}" type="presOf" srcId="{FCC0E62A-3F5A-4C97-BC0E-1BB4936F085D}" destId="{9958DF9B-B5AC-4828-80D4-E72631718D43}" srcOrd="0" destOrd="0" presId="urn:microsoft.com/office/officeart/2005/8/layout/hierarchy6"/>
    <dgm:cxn modelId="{A153F8CE-513D-477F-BC29-B3C198BCF103}" srcId="{A21B7681-B26B-4371-97F1-E03B88A91CF4}" destId="{42F48155-20D4-4804-9E88-E17C43C8DD0C}" srcOrd="0" destOrd="0" parTransId="{470E2DCA-B761-4C9D-85DF-99742EF9A5E9}" sibTransId="{EFB69ABC-8DF6-4A7F-967C-79E0AA13CCEE}"/>
    <dgm:cxn modelId="{5F0ABE46-F1C4-48F6-BE6B-84EDB2DBFC30}" type="presOf" srcId="{A21B7681-B26B-4371-97F1-E03B88A91CF4}" destId="{49B89D38-9A06-4978-B566-3AD6F18FFC4B}" srcOrd="0" destOrd="0" presId="urn:microsoft.com/office/officeart/2005/8/layout/hierarchy6"/>
    <dgm:cxn modelId="{174A9CF6-80C0-49B9-92F9-9E5C0949BBB3}" type="presOf" srcId="{7B62388B-9A9F-4100-B752-57E818AFAF1D}" destId="{9AA565BA-C12D-4CD9-97F3-59E6F2FE584D}" srcOrd="0" destOrd="0" presId="urn:microsoft.com/office/officeart/2005/8/layout/hierarchy6"/>
    <dgm:cxn modelId="{2F848AAB-47F0-4DD6-A6F2-462B6F619169}" type="presOf" srcId="{24F20FE1-4F2F-4C02-BBA5-EDDF74530851}" destId="{A5CE36BD-3FD1-4E64-9CB1-085C6E10F106}" srcOrd="0" destOrd="0" presId="urn:microsoft.com/office/officeart/2005/8/layout/hierarchy6"/>
    <dgm:cxn modelId="{4714F525-CF28-40F0-AADE-A5FEE0847945}" type="presOf" srcId="{E9BFF7EE-5118-4498-8720-9B0F8B6BCE57}" destId="{9CE79B4A-428E-4D43-A208-46DBD2ADED53}" srcOrd="0" destOrd="0" presId="urn:microsoft.com/office/officeart/2005/8/layout/hierarchy6"/>
    <dgm:cxn modelId="{2CCB6634-82AE-430B-8AF6-152D1BBF7BC9}" srcId="{42F48155-20D4-4804-9E88-E17C43C8DD0C}" destId="{FCC0E62A-3F5A-4C97-BC0E-1BB4936F085D}" srcOrd="2" destOrd="0" parTransId="{76CF7AF5-6002-447D-A240-32286AA723C0}" sibTransId="{8DF7CF46-BB1A-42A3-A791-E0EAD304875E}"/>
    <dgm:cxn modelId="{473A7AC9-5C7A-4413-8911-0973CC94B32F}" type="presOf" srcId="{9B7E9B85-AD23-4190-B61A-BECEBDC6ECC1}" destId="{73EAB09A-15B1-42D0-923D-74894E789E93}" srcOrd="0" destOrd="0" presId="urn:microsoft.com/office/officeart/2005/8/layout/hierarchy6"/>
    <dgm:cxn modelId="{64B5B4E6-1490-43B8-A8EE-FDB6FFA53651}" type="presOf" srcId="{76CF7AF5-6002-447D-A240-32286AA723C0}" destId="{0E0216E4-19C8-49BE-8438-40C45C41CA84}" srcOrd="0" destOrd="0" presId="urn:microsoft.com/office/officeart/2005/8/layout/hierarchy6"/>
    <dgm:cxn modelId="{59BD634F-4744-4449-A386-B29A47F9B19B}" type="presOf" srcId="{F9EF6E0A-22CF-4AF5-BACD-401A5312BAAE}" destId="{BB0C230F-9EC4-4E36-9DEC-0090CBBD996E}" srcOrd="0" destOrd="0" presId="urn:microsoft.com/office/officeart/2005/8/layout/hierarchy6"/>
    <dgm:cxn modelId="{82914611-48E1-4504-8562-0ADDBD485737}" type="presOf" srcId="{BF8EA1F8-D444-43A7-9375-5847D9D3A867}" destId="{33D3D184-8AF4-4383-8B7C-D00D0186288B}" srcOrd="0" destOrd="0" presId="urn:microsoft.com/office/officeart/2005/8/layout/hierarchy6"/>
    <dgm:cxn modelId="{8F809E18-9CA2-49CE-85C3-A3C6D9320FE4}" srcId="{42F48155-20D4-4804-9E88-E17C43C8DD0C}" destId="{F9EF6E0A-22CF-4AF5-BACD-401A5312BAAE}" srcOrd="0" destOrd="0" parTransId="{7B62388B-9A9F-4100-B752-57E818AFAF1D}" sibTransId="{CE8527A5-C2FE-411D-B8DD-9174AA2FA6BA}"/>
    <dgm:cxn modelId="{11F58766-BD2B-493E-B239-D1CB4F44C444}" srcId="{42F48155-20D4-4804-9E88-E17C43C8DD0C}" destId="{9B7E9B85-AD23-4190-B61A-BECEBDC6ECC1}" srcOrd="1" destOrd="0" parTransId="{FB77EA73-0D92-42F3-A3A9-F1C3F9D05FFE}" sibTransId="{D946FB47-2DE6-4CD7-B469-457541FF50D6}"/>
    <dgm:cxn modelId="{3CF91F08-6495-438D-973B-2563EF816189}" srcId="{A21B7681-B26B-4371-97F1-E03B88A91CF4}" destId="{BF8EA1F8-D444-43A7-9375-5847D9D3A867}" srcOrd="1" destOrd="0" parTransId="{24F20FE1-4F2F-4C02-BBA5-EDDF74530851}" sibTransId="{EAB9B6C8-19DF-4364-9868-08125FC79702}"/>
    <dgm:cxn modelId="{C00AC926-D5BB-4160-9450-C2452A998179}" type="presOf" srcId="{FB77EA73-0D92-42F3-A3A9-F1C3F9D05FFE}" destId="{A9D65DEF-135B-46D4-8DC9-0A97DBBE0C62}" srcOrd="0" destOrd="0" presId="urn:microsoft.com/office/officeart/2005/8/layout/hierarchy6"/>
    <dgm:cxn modelId="{03334A5B-CE76-425F-906B-9EEE675583BC}" type="presOf" srcId="{42F48155-20D4-4804-9E88-E17C43C8DD0C}" destId="{EAFEC3F3-EB57-4BC0-AEF9-D98FF784717E}" srcOrd="0" destOrd="0" presId="urn:microsoft.com/office/officeart/2005/8/layout/hierarchy6"/>
    <dgm:cxn modelId="{2159A009-5E8E-4FD1-A5D9-5988A756B168}" type="presOf" srcId="{470E2DCA-B761-4C9D-85DF-99742EF9A5E9}" destId="{ADA8C8D2-2243-4BB1-99D1-49D5CC662F43}" srcOrd="0" destOrd="0" presId="urn:microsoft.com/office/officeart/2005/8/layout/hierarchy6"/>
    <dgm:cxn modelId="{EBB84BDA-5B4A-49D5-BC8E-82215DA98926}" srcId="{E9BFF7EE-5118-4498-8720-9B0F8B6BCE57}" destId="{A21B7681-B26B-4371-97F1-E03B88A91CF4}" srcOrd="0" destOrd="0" parTransId="{70B09C3F-BB3E-469B-A210-117F24D9B73F}" sibTransId="{E3CDD8DA-7418-4D31-8A1B-6CDBF2EE1A89}"/>
    <dgm:cxn modelId="{36537B86-B328-4D9C-A6D0-53B8BACAA77C}" type="presParOf" srcId="{9CE79B4A-428E-4D43-A208-46DBD2ADED53}" destId="{884CDCC8-0721-436C-8A3C-D56101A13C13}" srcOrd="0" destOrd="0" presId="urn:microsoft.com/office/officeart/2005/8/layout/hierarchy6"/>
    <dgm:cxn modelId="{FA7402F9-5D9D-40DC-81EF-09362C1CF243}" type="presParOf" srcId="{884CDCC8-0721-436C-8A3C-D56101A13C13}" destId="{4EEA3063-B330-4059-8F8B-63140E5743F1}" srcOrd="0" destOrd="0" presId="urn:microsoft.com/office/officeart/2005/8/layout/hierarchy6"/>
    <dgm:cxn modelId="{C71D5E99-8AED-4571-A0FE-A0AE84DF0FFE}" type="presParOf" srcId="{4EEA3063-B330-4059-8F8B-63140E5743F1}" destId="{DAE084F2-C405-463A-9272-B81916015D9A}" srcOrd="0" destOrd="0" presId="urn:microsoft.com/office/officeart/2005/8/layout/hierarchy6"/>
    <dgm:cxn modelId="{FCFAA819-CF94-446A-92FD-8EAA3D5E3EB3}" type="presParOf" srcId="{DAE084F2-C405-463A-9272-B81916015D9A}" destId="{49B89D38-9A06-4978-B566-3AD6F18FFC4B}" srcOrd="0" destOrd="0" presId="urn:microsoft.com/office/officeart/2005/8/layout/hierarchy6"/>
    <dgm:cxn modelId="{59255909-B6EE-4AAA-8C03-D6974413FF77}" type="presParOf" srcId="{DAE084F2-C405-463A-9272-B81916015D9A}" destId="{EC972D34-1C56-4793-A2C2-264712FF7B42}" srcOrd="1" destOrd="0" presId="urn:microsoft.com/office/officeart/2005/8/layout/hierarchy6"/>
    <dgm:cxn modelId="{B51FAD61-E945-45D3-8875-C05B080F71F3}" type="presParOf" srcId="{EC972D34-1C56-4793-A2C2-264712FF7B42}" destId="{ADA8C8D2-2243-4BB1-99D1-49D5CC662F43}" srcOrd="0" destOrd="0" presId="urn:microsoft.com/office/officeart/2005/8/layout/hierarchy6"/>
    <dgm:cxn modelId="{A137B4B3-2795-4AE2-966E-C7356EDCE12C}" type="presParOf" srcId="{EC972D34-1C56-4793-A2C2-264712FF7B42}" destId="{5421CBFF-E51F-476E-AEE4-B828BD858CEC}" srcOrd="1" destOrd="0" presId="urn:microsoft.com/office/officeart/2005/8/layout/hierarchy6"/>
    <dgm:cxn modelId="{F5912AC8-8048-49DC-894C-769DF72B34A4}" type="presParOf" srcId="{5421CBFF-E51F-476E-AEE4-B828BD858CEC}" destId="{EAFEC3F3-EB57-4BC0-AEF9-D98FF784717E}" srcOrd="0" destOrd="0" presId="urn:microsoft.com/office/officeart/2005/8/layout/hierarchy6"/>
    <dgm:cxn modelId="{4166F92C-01D9-42A0-BCD5-C384104CFFF2}" type="presParOf" srcId="{5421CBFF-E51F-476E-AEE4-B828BD858CEC}" destId="{9F6DEC5A-0C8B-4102-B2C9-249A801B36FD}" srcOrd="1" destOrd="0" presId="urn:microsoft.com/office/officeart/2005/8/layout/hierarchy6"/>
    <dgm:cxn modelId="{257373F2-EBE6-41CC-A43F-22F879073834}" type="presParOf" srcId="{9F6DEC5A-0C8B-4102-B2C9-249A801B36FD}" destId="{9AA565BA-C12D-4CD9-97F3-59E6F2FE584D}" srcOrd="0" destOrd="0" presId="urn:microsoft.com/office/officeart/2005/8/layout/hierarchy6"/>
    <dgm:cxn modelId="{7FF1BD15-E64B-47A5-BC4B-98E59CCCAA2F}" type="presParOf" srcId="{9F6DEC5A-0C8B-4102-B2C9-249A801B36FD}" destId="{66341951-14EC-4B70-8817-4A370059E7D7}" srcOrd="1" destOrd="0" presId="urn:microsoft.com/office/officeart/2005/8/layout/hierarchy6"/>
    <dgm:cxn modelId="{83524035-3A58-4DE5-9265-6B3022836987}" type="presParOf" srcId="{66341951-14EC-4B70-8817-4A370059E7D7}" destId="{BB0C230F-9EC4-4E36-9DEC-0090CBBD996E}" srcOrd="0" destOrd="0" presId="urn:microsoft.com/office/officeart/2005/8/layout/hierarchy6"/>
    <dgm:cxn modelId="{5A24936A-E877-4349-BC18-95229F166225}" type="presParOf" srcId="{66341951-14EC-4B70-8817-4A370059E7D7}" destId="{7BC385F9-F6AB-45D5-8A23-0E6789E7B09F}" srcOrd="1" destOrd="0" presId="urn:microsoft.com/office/officeart/2005/8/layout/hierarchy6"/>
    <dgm:cxn modelId="{F87EB5BD-809D-489D-97D6-20EA87518DFB}" type="presParOf" srcId="{9F6DEC5A-0C8B-4102-B2C9-249A801B36FD}" destId="{A9D65DEF-135B-46D4-8DC9-0A97DBBE0C62}" srcOrd="2" destOrd="0" presId="urn:microsoft.com/office/officeart/2005/8/layout/hierarchy6"/>
    <dgm:cxn modelId="{3F9F9948-4833-4FC8-8D9B-9E2B9A84B598}" type="presParOf" srcId="{9F6DEC5A-0C8B-4102-B2C9-249A801B36FD}" destId="{E0CCF7A4-47DF-4585-95C5-1E5DCE764EB5}" srcOrd="3" destOrd="0" presId="urn:microsoft.com/office/officeart/2005/8/layout/hierarchy6"/>
    <dgm:cxn modelId="{6AB77081-257D-4C73-80A3-BF7FB032EC3E}" type="presParOf" srcId="{E0CCF7A4-47DF-4585-95C5-1E5DCE764EB5}" destId="{73EAB09A-15B1-42D0-923D-74894E789E93}" srcOrd="0" destOrd="0" presId="urn:microsoft.com/office/officeart/2005/8/layout/hierarchy6"/>
    <dgm:cxn modelId="{9761579F-269C-4B2B-8424-C659C0BDD46B}" type="presParOf" srcId="{E0CCF7A4-47DF-4585-95C5-1E5DCE764EB5}" destId="{A84B678C-DE27-4053-8BE1-80DC8101F3D3}" srcOrd="1" destOrd="0" presId="urn:microsoft.com/office/officeart/2005/8/layout/hierarchy6"/>
    <dgm:cxn modelId="{81FD591A-EA6B-4D9A-86FA-F0FE8931235D}" type="presParOf" srcId="{9F6DEC5A-0C8B-4102-B2C9-249A801B36FD}" destId="{0E0216E4-19C8-49BE-8438-40C45C41CA84}" srcOrd="4" destOrd="0" presId="urn:microsoft.com/office/officeart/2005/8/layout/hierarchy6"/>
    <dgm:cxn modelId="{046916BF-5729-4E2D-9F81-02D4DBB2DABC}" type="presParOf" srcId="{9F6DEC5A-0C8B-4102-B2C9-249A801B36FD}" destId="{2468AD38-89A4-40C2-ACE9-D7CF74E59931}" srcOrd="5" destOrd="0" presId="urn:microsoft.com/office/officeart/2005/8/layout/hierarchy6"/>
    <dgm:cxn modelId="{6F7A2480-33DB-4425-A6C9-55E24312F566}" type="presParOf" srcId="{2468AD38-89A4-40C2-ACE9-D7CF74E59931}" destId="{9958DF9B-B5AC-4828-80D4-E72631718D43}" srcOrd="0" destOrd="0" presId="urn:microsoft.com/office/officeart/2005/8/layout/hierarchy6"/>
    <dgm:cxn modelId="{B6B9F63A-BFD8-410D-8381-56CF20F6CAB9}" type="presParOf" srcId="{2468AD38-89A4-40C2-ACE9-D7CF74E59931}" destId="{CDEDDA3D-856C-4AE9-A7F8-E0EF15CCFF7F}" srcOrd="1" destOrd="0" presId="urn:microsoft.com/office/officeart/2005/8/layout/hierarchy6"/>
    <dgm:cxn modelId="{3F15E382-83E0-4441-B807-D1CC04C21702}" type="presParOf" srcId="{EC972D34-1C56-4793-A2C2-264712FF7B42}" destId="{A5CE36BD-3FD1-4E64-9CB1-085C6E10F106}" srcOrd="2" destOrd="0" presId="urn:microsoft.com/office/officeart/2005/8/layout/hierarchy6"/>
    <dgm:cxn modelId="{AE7B2995-A3A9-449C-8463-A6C7131B2299}" type="presParOf" srcId="{EC972D34-1C56-4793-A2C2-264712FF7B42}" destId="{AF638D42-9B6C-4D14-869C-064C8B7B42BC}" srcOrd="3" destOrd="0" presId="urn:microsoft.com/office/officeart/2005/8/layout/hierarchy6"/>
    <dgm:cxn modelId="{74012379-4D64-48B3-B85F-4F1DBA6DA02D}" type="presParOf" srcId="{AF638D42-9B6C-4D14-869C-064C8B7B42BC}" destId="{33D3D184-8AF4-4383-8B7C-D00D0186288B}" srcOrd="0" destOrd="0" presId="urn:microsoft.com/office/officeart/2005/8/layout/hierarchy6"/>
    <dgm:cxn modelId="{37546EE2-75AF-4A4C-8857-0B22B66F88E6}" type="presParOf" srcId="{AF638D42-9B6C-4D14-869C-064C8B7B42BC}" destId="{D1A0AF05-68CC-48BD-82A3-2F0A60E27A09}" srcOrd="1" destOrd="0" presId="urn:microsoft.com/office/officeart/2005/8/layout/hierarchy6"/>
    <dgm:cxn modelId="{165D0E96-CD5A-4EBC-B6A3-EE810E87FE67}" type="presParOf" srcId="{9CE79B4A-428E-4D43-A208-46DBD2ADED53}" destId="{F245107D-0F01-4BD1-AF4D-EC92CFAF6269}"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BFF7EE-5118-4498-8720-9B0F8B6BCE57}" type="doc">
      <dgm:prSet loTypeId="urn:microsoft.com/office/officeart/2005/8/layout/hierarchy6" loCatId="hierarchy" qsTypeId="urn:microsoft.com/office/officeart/2005/8/quickstyle/simple2" qsCatId="simple" csTypeId="urn:microsoft.com/office/officeart/2005/8/colors/accent1_3" csCatId="accent1" phldr="1"/>
      <dgm:spPr/>
      <dgm:t>
        <a:bodyPr/>
        <a:lstStyle/>
        <a:p>
          <a:endParaRPr lang="de-DE"/>
        </a:p>
      </dgm:t>
    </dgm:pt>
    <dgm:pt modelId="{A21B7681-B26B-4371-97F1-E03B88A91CF4}">
      <dgm:prSet phldrT="[Text]" custT="1"/>
      <dgm:spPr>
        <a:solidFill>
          <a:srgbClr val="C6D9F1"/>
        </a:solidFill>
        <a:ln>
          <a:noFill/>
        </a:ln>
        <a:effectLst/>
      </dgm:spPr>
      <dgm:t>
        <a:bodyPr anchor="t"/>
        <a:lstStyle/>
        <a:p>
          <a:r>
            <a:rPr lang="de-DE" sz="900" b="0" dirty="0" smtClean="0">
              <a:solidFill>
                <a:schemeClr val="tx1"/>
              </a:solidFill>
            </a:rPr>
            <a:t/>
          </a:r>
          <a:br>
            <a:rPr lang="de-DE" sz="900" b="0" dirty="0" smtClean="0">
              <a:solidFill>
                <a:schemeClr val="tx1"/>
              </a:solidFill>
            </a:rPr>
          </a:br>
          <a:r>
            <a:rPr lang="de-DE" sz="900" b="1" dirty="0" smtClean="0">
              <a:solidFill>
                <a:schemeClr val="tx1"/>
              </a:solidFill>
            </a:rPr>
            <a:t/>
          </a:r>
          <a:br>
            <a:rPr lang="de-DE" sz="900" b="1" dirty="0" smtClean="0">
              <a:solidFill>
                <a:schemeClr val="tx1"/>
              </a:solidFill>
            </a:rPr>
          </a:br>
          <a:r>
            <a:rPr lang="de-DE" sz="900" b="1" dirty="0" smtClean="0">
              <a:solidFill>
                <a:schemeClr val="tx1"/>
              </a:solidFill>
            </a:rPr>
            <a:t/>
          </a:r>
          <a:br>
            <a:rPr lang="de-DE" sz="900" b="1" dirty="0" smtClean="0">
              <a:solidFill>
                <a:schemeClr val="tx1"/>
              </a:solidFill>
            </a:rPr>
          </a:br>
          <a:endParaRPr lang="de-DE" sz="900" b="1" dirty="0">
            <a:solidFill>
              <a:schemeClr val="tx1"/>
            </a:solidFill>
          </a:endParaRPr>
        </a:p>
      </dgm:t>
    </dgm:pt>
    <dgm:pt modelId="{70B09C3F-BB3E-469B-A210-117F24D9B73F}" type="parTrans" cxnId="{EBB84BDA-5B4A-49D5-BC8E-82215DA98926}">
      <dgm:prSet/>
      <dgm:spPr>
        <a:ln>
          <a:solidFill>
            <a:schemeClr val="tx2"/>
          </a:solidFill>
        </a:ln>
      </dgm:spPr>
      <dgm:t>
        <a:bodyPr/>
        <a:lstStyle/>
        <a:p>
          <a:endParaRPr lang="de-DE" sz="1050">
            <a:solidFill>
              <a:schemeClr val="bg1"/>
            </a:solidFill>
          </a:endParaRPr>
        </a:p>
      </dgm:t>
    </dgm:pt>
    <dgm:pt modelId="{E3CDD8DA-7418-4D31-8A1B-6CDBF2EE1A89}" type="sibTrans" cxnId="{EBB84BDA-5B4A-49D5-BC8E-82215DA98926}">
      <dgm:prSet/>
      <dgm:spPr/>
      <dgm:t>
        <a:bodyPr/>
        <a:lstStyle/>
        <a:p>
          <a:endParaRPr lang="de-DE" sz="1050">
            <a:solidFill>
              <a:schemeClr val="bg1"/>
            </a:solidFill>
          </a:endParaRPr>
        </a:p>
      </dgm:t>
    </dgm:pt>
    <dgm:pt modelId="{42F48155-20D4-4804-9E88-E17C43C8DD0C}">
      <dgm:prSet phldrT="[Text]" custT="1"/>
      <dgm:spPr>
        <a:solidFill>
          <a:srgbClr val="FFE67F"/>
        </a:solidFill>
        <a:ln>
          <a:noFill/>
        </a:ln>
        <a:effectLst/>
      </dgm:spPr>
      <dgm:t>
        <a:bodyPr anchor="ctr"/>
        <a:lstStyle/>
        <a:p>
          <a:r>
            <a:rPr lang="de-DE" sz="800" dirty="0" smtClean="0">
              <a:solidFill>
                <a:schemeClr val="tx1"/>
              </a:solidFill>
            </a:rPr>
            <a:t>Private </a:t>
          </a:r>
          <a:br>
            <a:rPr lang="de-DE" sz="800" dirty="0" smtClean="0">
              <a:solidFill>
                <a:schemeClr val="tx1"/>
              </a:solidFill>
            </a:rPr>
          </a:br>
          <a:r>
            <a:rPr lang="de-DE" sz="800" dirty="0" smtClean="0">
              <a:solidFill>
                <a:schemeClr val="tx1"/>
              </a:solidFill>
            </a:rPr>
            <a:t>Übernachtungsreisen*</a:t>
          </a:r>
          <a:br>
            <a:rPr lang="de-DE" sz="800" dirty="0" smtClean="0">
              <a:solidFill>
                <a:schemeClr val="tx1"/>
              </a:solidFill>
            </a:rPr>
          </a:br>
          <a:r>
            <a:rPr lang="de-DE" sz="900" dirty="0" smtClean="0">
              <a:solidFill>
                <a:schemeClr val="tx1"/>
              </a:solidFill>
            </a:rPr>
            <a:t/>
          </a:r>
          <a:br>
            <a:rPr lang="de-DE" sz="900" dirty="0" smtClean="0">
              <a:solidFill>
                <a:schemeClr val="tx1"/>
              </a:solidFill>
            </a:rPr>
          </a:br>
          <a:r>
            <a:rPr lang="de-DE" sz="900" b="1" dirty="0" smtClean="0">
              <a:solidFill>
                <a:schemeClr val="tx1"/>
              </a:solidFill>
            </a:rPr>
            <a:t>4,0 Nächte</a:t>
          </a:r>
          <a:endParaRPr lang="de-DE" sz="900" b="1" dirty="0">
            <a:solidFill>
              <a:schemeClr val="tx1"/>
            </a:solidFill>
          </a:endParaRPr>
        </a:p>
      </dgm:t>
    </dgm:pt>
    <dgm:pt modelId="{470E2DCA-B761-4C9D-85DF-99742EF9A5E9}" type="parTrans" cxnId="{A153F8CE-513D-477F-BC29-B3C198BCF103}">
      <dgm:prSet/>
      <dgm:spPr>
        <a:ln>
          <a:solidFill>
            <a:srgbClr val="0087C8"/>
          </a:solidFill>
        </a:ln>
      </dgm:spPr>
      <dgm:t>
        <a:bodyPr/>
        <a:lstStyle/>
        <a:p>
          <a:endParaRPr lang="de-DE" sz="1050">
            <a:solidFill>
              <a:schemeClr val="bg1"/>
            </a:solidFill>
          </a:endParaRPr>
        </a:p>
      </dgm:t>
    </dgm:pt>
    <dgm:pt modelId="{EFB69ABC-8DF6-4A7F-967C-79E0AA13CCEE}" type="sibTrans" cxnId="{A153F8CE-513D-477F-BC29-B3C198BCF103}">
      <dgm:prSet/>
      <dgm:spPr/>
      <dgm:t>
        <a:bodyPr/>
        <a:lstStyle/>
        <a:p>
          <a:endParaRPr lang="de-DE" sz="1050">
            <a:solidFill>
              <a:schemeClr val="bg1"/>
            </a:solidFill>
          </a:endParaRPr>
        </a:p>
      </dgm:t>
    </dgm:pt>
    <dgm:pt modelId="{BF8EA1F8-D444-43A7-9375-5847D9D3A867}">
      <dgm:prSet phldrT="[Text]" custT="1"/>
      <dgm:spPr>
        <a:solidFill>
          <a:srgbClr val="FFE67F"/>
        </a:solidFill>
        <a:ln>
          <a:noFill/>
        </a:ln>
        <a:effectLst/>
      </dgm:spPr>
      <dgm:t>
        <a:bodyPr anchor="ctr"/>
        <a:lstStyle/>
        <a:p>
          <a:r>
            <a:rPr lang="de-DE" sz="800" i="0" dirty="0" smtClean="0">
              <a:solidFill>
                <a:schemeClr val="tx1"/>
              </a:solidFill>
            </a:rPr>
            <a:t>Geschäftliche Übernachtungsreisen</a:t>
          </a:r>
          <a:br>
            <a:rPr lang="de-DE" sz="800" i="0" dirty="0" smtClean="0">
              <a:solidFill>
                <a:schemeClr val="tx1"/>
              </a:solidFill>
            </a:rPr>
          </a:br>
          <a:r>
            <a:rPr lang="de-DE" sz="900" i="0" dirty="0" smtClean="0">
              <a:solidFill>
                <a:schemeClr val="tx1"/>
              </a:solidFill>
            </a:rPr>
            <a:t/>
          </a:r>
          <a:br>
            <a:rPr lang="de-DE" sz="900" i="0" dirty="0" smtClean="0">
              <a:solidFill>
                <a:schemeClr val="tx1"/>
              </a:solidFill>
            </a:rPr>
          </a:br>
          <a:r>
            <a:rPr lang="de-DE" sz="900" b="1" i="0" dirty="0" smtClean="0">
              <a:solidFill>
                <a:schemeClr val="tx1"/>
              </a:solidFill>
            </a:rPr>
            <a:t>2,8 Nächte***</a:t>
          </a:r>
          <a:endParaRPr lang="de-DE" sz="900" b="1" i="0" dirty="0">
            <a:solidFill>
              <a:schemeClr val="tx1"/>
            </a:solidFill>
          </a:endParaRPr>
        </a:p>
      </dgm:t>
    </dgm:pt>
    <dgm:pt modelId="{24F20FE1-4F2F-4C02-BBA5-EDDF74530851}" type="parTrans" cxnId="{3CF91F08-6495-438D-973B-2563EF816189}">
      <dgm:prSet/>
      <dgm:spPr>
        <a:ln>
          <a:solidFill>
            <a:srgbClr val="0087C8"/>
          </a:solidFill>
        </a:ln>
      </dgm:spPr>
      <dgm:t>
        <a:bodyPr/>
        <a:lstStyle/>
        <a:p>
          <a:endParaRPr lang="de-DE" sz="1050">
            <a:solidFill>
              <a:schemeClr val="bg1"/>
            </a:solidFill>
          </a:endParaRPr>
        </a:p>
      </dgm:t>
    </dgm:pt>
    <dgm:pt modelId="{EAB9B6C8-19DF-4364-9868-08125FC79702}" type="sibTrans" cxnId="{3CF91F08-6495-438D-973B-2563EF816189}">
      <dgm:prSet/>
      <dgm:spPr/>
      <dgm:t>
        <a:bodyPr/>
        <a:lstStyle/>
        <a:p>
          <a:endParaRPr lang="de-DE" sz="1050">
            <a:solidFill>
              <a:schemeClr val="bg1"/>
            </a:solidFill>
          </a:endParaRPr>
        </a:p>
      </dgm:t>
    </dgm:pt>
    <dgm:pt modelId="{F9EF6E0A-22CF-4AF5-BACD-401A5312BAAE}">
      <dgm:prSet custT="1"/>
      <dgm:spPr>
        <a:solidFill>
          <a:srgbClr val="FFE67F"/>
        </a:solidFill>
        <a:ln>
          <a:noFill/>
        </a:ln>
        <a:effectLst/>
      </dgm:spPr>
      <dgm:t>
        <a:bodyPr anchor="ctr"/>
        <a:lstStyle/>
        <a:p>
          <a:r>
            <a:rPr lang="de-DE" sz="800" b="0" dirty="0" smtClean="0">
              <a:solidFill>
                <a:schemeClr val="tx1"/>
              </a:solidFill>
            </a:rPr>
            <a:t>Urlaubsreisen </a:t>
          </a:r>
          <a:br>
            <a:rPr lang="de-DE" sz="800" b="0" dirty="0" smtClean="0">
              <a:solidFill>
                <a:schemeClr val="tx1"/>
              </a:solidFill>
            </a:rPr>
          </a:br>
          <a:r>
            <a:rPr lang="de-DE" sz="800" b="0" dirty="0" smtClean="0">
              <a:solidFill>
                <a:schemeClr val="tx1"/>
              </a:solidFill>
            </a:rPr>
            <a:t>mit Übernachtung</a:t>
          </a:r>
          <a:br>
            <a:rPr lang="de-DE" sz="800" b="0" dirty="0" smtClean="0">
              <a:solidFill>
                <a:schemeClr val="tx1"/>
              </a:solidFill>
            </a:rPr>
          </a:br>
          <a:r>
            <a:rPr lang="de-DE" sz="800" dirty="0" smtClean="0">
              <a:solidFill>
                <a:schemeClr val="tx1"/>
              </a:solidFill>
            </a:rPr>
            <a:t/>
          </a:r>
          <a:br>
            <a:rPr lang="de-DE" sz="800" dirty="0" smtClean="0">
              <a:solidFill>
                <a:schemeClr val="tx1"/>
              </a:solidFill>
            </a:rPr>
          </a:br>
          <a:r>
            <a:rPr lang="de-DE" sz="800" b="1" dirty="0" smtClean="0">
              <a:solidFill>
                <a:schemeClr val="tx1"/>
              </a:solidFill>
            </a:rPr>
            <a:t/>
          </a:r>
          <a:br>
            <a:rPr lang="de-DE" sz="800" b="1" dirty="0" smtClean="0">
              <a:solidFill>
                <a:schemeClr val="tx1"/>
              </a:solidFill>
            </a:rPr>
          </a:br>
          <a:r>
            <a:rPr lang="de-DE" sz="900" b="1" dirty="0" smtClean="0">
              <a:solidFill>
                <a:schemeClr val="tx1"/>
              </a:solidFill>
            </a:rPr>
            <a:t>5,1 Nächte</a:t>
          </a:r>
          <a:endParaRPr lang="de-DE" sz="900" b="1" dirty="0">
            <a:solidFill>
              <a:schemeClr val="tx1"/>
            </a:solidFill>
          </a:endParaRPr>
        </a:p>
      </dgm:t>
    </dgm:pt>
    <dgm:pt modelId="{7B62388B-9A9F-4100-B752-57E818AFAF1D}" type="parTrans" cxnId="{8F809E18-9CA2-49CE-85C3-A3C6D9320FE4}">
      <dgm:prSet/>
      <dgm:spPr>
        <a:ln>
          <a:solidFill>
            <a:srgbClr val="0087C8"/>
          </a:solidFill>
        </a:ln>
      </dgm:spPr>
      <dgm:t>
        <a:bodyPr/>
        <a:lstStyle/>
        <a:p>
          <a:endParaRPr lang="de-DE" sz="1050">
            <a:solidFill>
              <a:schemeClr val="bg1"/>
            </a:solidFill>
          </a:endParaRPr>
        </a:p>
      </dgm:t>
    </dgm:pt>
    <dgm:pt modelId="{CE8527A5-C2FE-411D-B8DD-9174AA2FA6BA}" type="sibTrans" cxnId="{8F809E18-9CA2-49CE-85C3-A3C6D9320FE4}">
      <dgm:prSet/>
      <dgm:spPr/>
      <dgm:t>
        <a:bodyPr/>
        <a:lstStyle/>
        <a:p>
          <a:endParaRPr lang="de-DE" sz="1050">
            <a:solidFill>
              <a:schemeClr val="bg1"/>
            </a:solidFill>
          </a:endParaRPr>
        </a:p>
      </dgm:t>
    </dgm:pt>
    <dgm:pt modelId="{9B7E9B85-AD23-4190-B61A-BECEBDC6ECC1}">
      <dgm:prSet custT="1"/>
      <dgm:spPr>
        <a:solidFill>
          <a:srgbClr val="FFE67F"/>
        </a:solidFill>
        <a:ln>
          <a:noFill/>
        </a:ln>
        <a:effectLst/>
      </dgm:spPr>
      <dgm:t>
        <a:bodyPr anchor="ctr"/>
        <a:lstStyle/>
        <a:p>
          <a:pPr>
            <a:lnSpc>
              <a:spcPct val="100000"/>
            </a:lnSpc>
          </a:pPr>
          <a:r>
            <a:rPr lang="de-DE" sz="800" dirty="0" smtClean="0">
              <a:solidFill>
                <a:schemeClr val="tx1"/>
              </a:solidFill>
            </a:rPr>
            <a:t>Übernachtungsreisen durch Verwandten- und Bekanntenbesuche</a:t>
          </a:r>
          <a:br>
            <a:rPr lang="de-DE" sz="800" dirty="0" smtClean="0">
              <a:solidFill>
                <a:schemeClr val="tx1"/>
              </a:solidFill>
            </a:rPr>
          </a:br>
          <a:r>
            <a:rPr lang="de-DE" sz="600" b="1" dirty="0" smtClean="0">
              <a:solidFill>
                <a:schemeClr val="tx1"/>
              </a:solidFill>
            </a:rPr>
            <a:t/>
          </a:r>
          <a:br>
            <a:rPr lang="de-DE" sz="600" b="1" dirty="0" smtClean="0">
              <a:solidFill>
                <a:schemeClr val="tx1"/>
              </a:solidFill>
            </a:rPr>
          </a:br>
          <a:r>
            <a:rPr lang="de-DE" sz="900" b="1" dirty="0" smtClean="0">
              <a:solidFill>
                <a:schemeClr val="tx1"/>
              </a:solidFill>
            </a:rPr>
            <a:t>3,5 Nächte</a:t>
          </a:r>
          <a:endParaRPr lang="de-DE" sz="900" b="1" dirty="0">
            <a:solidFill>
              <a:schemeClr val="tx1"/>
            </a:solidFill>
          </a:endParaRPr>
        </a:p>
      </dgm:t>
    </dgm:pt>
    <dgm:pt modelId="{FB77EA73-0D92-42F3-A3A9-F1C3F9D05FFE}" type="parTrans" cxnId="{11F58766-BD2B-493E-B239-D1CB4F44C444}">
      <dgm:prSet/>
      <dgm:spPr>
        <a:ln>
          <a:solidFill>
            <a:srgbClr val="0087C8"/>
          </a:solidFill>
        </a:ln>
      </dgm:spPr>
      <dgm:t>
        <a:bodyPr/>
        <a:lstStyle/>
        <a:p>
          <a:endParaRPr lang="de-DE"/>
        </a:p>
      </dgm:t>
    </dgm:pt>
    <dgm:pt modelId="{D946FB47-2DE6-4CD7-B469-457541FF50D6}" type="sibTrans" cxnId="{11F58766-BD2B-493E-B239-D1CB4F44C444}">
      <dgm:prSet/>
      <dgm:spPr/>
      <dgm:t>
        <a:bodyPr/>
        <a:lstStyle/>
        <a:p>
          <a:endParaRPr lang="de-DE"/>
        </a:p>
      </dgm:t>
    </dgm:pt>
    <dgm:pt modelId="{FCC0E62A-3F5A-4C97-BC0E-1BB4936F085D}">
      <dgm:prSet/>
      <dgm:spPr>
        <a:solidFill>
          <a:srgbClr val="C6D9F1"/>
        </a:solidFill>
        <a:ln>
          <a:noFill/>
        </a:ln>
        <a:effectLst/>
      </dgm:spPr>
      <dgm:t>
        <a:bodyPr/>
        <a:lstStyle/>
        <a:p>
          <a:endParaRPr lang="de-DE" dirty="0"/>
        </a:p>
      </dgm:t>
    </dgm:pt>
    <dgm:pt modelId="{76CF7AF5-6002-447D-A240-32286AA723C0}" type="parTrans" cxnId="{2CCB6634-82AE-430B-8AF6-152D1BBF7BC9}">
      <dgm:prSet/>
      <dgm:spPr>
        <a:ln>
          <a:solidFill>
            <a:srgbClr val="0087C8"/>
          </a:solidFill>
        </a:ln>
      </dgm:spPr>
      <dgm:t>
        <a:bodyPr/>
        <a:lstStyle/>
        <a:p>
          <a:endParaRPr lang="de-DE"/>
        </a:p>
      </dgm:t>
    </dgm:pt>
    <dgm:pt modelId="{8DF7CF46-BB1A-42A3-A791-E0EAD304875E}" type="sibTrans" cxnId="{2CCB6634-82AE-430B-8AF6-152D1BBF7BC9}">
      <dgm:prSet/>
      <dgm:spPr/>
      <dgm:t>
        <a:bodyPr/>
        <a:lstStyle/>
        <a:p>
          <a:endParaRPr lang="de-DE"/>
        </a:p>
      </dgm:t>
    </dgm:pt>
    <dgm:pt modelId="{9CE79B4A-428E-4D43-A208-46DBD2ADED53}" type="pres">
      <dgm:prSet presAssocID="{E9BFF7EE-5118-4498-8720-9B0F8B6BCE57}" presName="mainComposite" presStyleCnt="0">
        <dgm:presLayoutVars>
          <dgm:chPref val="1"/>
          <dgm:dir/>
          <dgm:animOne val="branch"/>
          <dgm:animLvl val="lvl"/>
          <dgm:resizeHandles val="exact"/>
        </dgm:presLayoutVars>
      </dgm:prSet>
      <dgm:spPr/>
      <dgm:t>
        <a:bodyPr/>
        <a:lstStyle/>
        <a:p>
          <a:endParaRPr lang="de-DE"/>
        </a:p>
      </dgm:t>
    </dgm:pt>
    <dgm:pt modelId="{884CDCC8-0721-436C-8A3C-D56101A13C13}" type="pres">
      <dgm:prSet presAssocID="{E9BFF7EE-5118-4498-8720-9B0F8B6BCE57}" presName="hierFlow" presStyleCnt="0"/>
      <dgm:spPr/>
      <dgm:t>
        <a:bodyPr/>
        <a:lstStyle/>
        <a:p>
          <a:endParaRPr lang="de-DE"/>
        </a:p>
      </dgm:t>
    </dgm:pt>
    <dgm:pt modelId="{4EEA3063-B330-4059-8F8B-63140E5743F1}" type="pres">
      <dgm:prSet presAssocID="{E9BFF7EE-5118-4498-8720-9B0F8B6BCE57}" presName="hierChild1" presStyleCnt="0">
        <dgm:presLayoutVars>
          <dgm:chPref val="1"/>
          <dgm:animOne val="branch"/>
          <dgm:animLvl val="lvl"/>
        </dgm:presLayoutVars>
      </dgm:prSet>
      <dgm:spPr/>
      <dgm:t>
        <a:bodyPr/>
        <a:lstStyle/>
        <a:p>
          <a:endParaRPr lang="de-DE"/>
        </a:p>
      </dgm:t>
    </dgm:pt>
    <dgm:pt modelId="{DAE084F2-C405-463A-9272-B81916015D9A}" type="pres">
      <dgm:prSet presAssocID="{A21B7681-B26B-4371-97F1-E03B88A91CF4}" presName="Name14" presStyleCnt="0"/>
      <dgm:spPr/>
    </dgm:pt>
    <dgm:pt modelId="{49B89D38-9A06-4978-B566-3AD6F18FFC4B}" type="pres">
      <dgm:prSet presAssocID="{A21B7681-B26B-4371-97F1-E03B88A91CF4}" presName="level1Shape" presStyleLbl="node0" presStyleIdx="0" presStyleCnt="1" custScaleX="143208">
        <dgm:presLayoutVars>
          <dgm:chPref val="3"/>
        </dgm:presLayoutVars>
      </dgm:prSet>
      <dgm:spPr/>
      <dgm:t>
        <a:bodyPr/>
        <a:lstStyle/>
        <a:p>
          <a:endParaRPr lang="de-DE"/>
        </a:p>
      </dgm:t>
    </dgm:pt>
    <dgm:pt modelId="{EC972D34-1C56-4793-A2C2-264712FF7B42}" type="pres">
      <dgm:prSet presAssocID="{A21B7681-B26B-4371-97F1-E03B88A91CF4}" presName="hierChild2" presStyleCnt="0"/>
      <dgm:spPr/>
    </dgm:pt>
    <dgm:pt modelId="{ADA8C8D2-2243-4BB1-99D1-49D5CC662F43}" type="pres">
      <dgm:prSet presAssocID="{470E2DCA-B761-4C9D-85DF-99742EF9A5E9}" presName="Name19" presStyleLbl="parChTrans1D2" presStyleIdx="0" presStyleCnt="2"/>
      <dgm:spPr/>
      <dgm:t>
        <a:bodyPr/>
        <a:lstStyle/>
        <a:p>
          <a:endParaRPr lang="de-DE"/>
        </a:p>
      </dgm:t>
    </dgm:pt>
    <dgm:pt modelId="{5421CBFF-E51F-476E-AEE4-B828BD858CEC}" type="pres">
      <dgm:prSet presAssocID="{42F48155-20D4-4804-9E88-E17C43C8DD0C}" presName="Name21" presStyleCnt="0"/>
      <dgm:spPr/>
      <dgm:t>
        <a:bodyPr/>
        <a:lstStyle/>
        <a:p>
          <a:endParaRPr lang="de-DE"/>
        </a:p>
      </dgm:t>
    </dgm:pt>
    <dgm:pt modelId="{EAFEC3F3-EB57-4BC0-AEF9-D98FF784717E}" type="pres">
      <dgm:prSet presAssocID="{42F48155-20D4-4804-9E88-E17C43C8DD0C}" presName="level2Shape" presStyleLbl="node2" presStyleIdx="0" presStyleCnt="2" custScaleX="160014" custScaleY="106159"/>
      <dgm:spPr>
        <a:prstGeom prst="rect">
          <a:avLst/>
        </a:prstGeom>
      </dgm:spPr>
      <dgm:t>
        <a:bodyPr/>
        <a:lstStyle/>
        <a:p>
          <a:endParaRPr lang="de-DE"/>
        </a:p>
      </dgm:t>
    </dgm:pt>
    <dgm:pt modelId="{9F6DEC5A-0C8B-4102-B2C9-249A801B36FD}" type="pres">
      <dgm:prSet presAssocID="{42F48155-20D4-4804-9E88-E17C43C8DD0C}" presName="hierChild3" presStyleCnt="0"/>
      <dgm:spPr/>
      <dgm:t>
        <a:bodyPr/>
        <a:lstStyle/>
        <a:p>
          <a:endParaRPr lang="de-DE"/>
        </a:p>
      </dgm:t>
    </dgm:pt>
    <dgm:pt modelId="{9AA565BA-C12D-4CD9-97F3-59E6F2FE584D}" type="pres">
      <dgm:prSet presAssocID="{7B62388B-9A9F-4100-B752-57E818AFAF1D}" presName="Name19" presStyleLbl="parChTrans1D3" presStyleIdx="0" presStyleCnt="3"/>
      <dgm:spPr/>
      <dgm:t>
        <a:bodyPr/>
        <a:lstStyle/>
        <a:p>
          <a:endParaRPr lang="de-DE"/>
        </a:p>
      </dgm:t>
    </dgm:pt>
    <dgm:pt modelId="{66341951-14EC-4B70-8817-4A370059E7D7}" type="pres">
      <dgm:prSet presAssocID="{F9EF6E0A-22CF-4AF5-BACD-401A5312BAAE}" presName="Name21" presStyleCnt="0"/>
      <dgm:spPr/>
      <dgm:t>
        <a:bodyPr/>
        <a:lstStyle/>
        <a:p>
          <a:endParaRPr lang="de-DE"/>
        </a:p>
      </dgm:t>
    </dgm:pt>
    <dgm:pt modelId="{BB0C230F-9EC4-4E36-9DEC-0090CBBD996E}" type="pres">
      <dgm:prSet presAssocID="{F9EF6E0A-22CF-4AF5-BACD-401A5312BAAE}" presName="level2Shape" presStyleLbl="node3" presStyleIdx="0" presStyleCnt="3" custScaleX="160762" custScaleY="113754" custLinFactNeighborX="-10633"/>
      <dgm:spPr>
        <a:prstGeom prst="rect">
          <a:avLst/>
        </a:prstGeom>
      </dgm:spPr>
      <dgm:t>
        <a:bodyPr/>
        <a:lstStyle/>
        <a:p>
          <a:endParaRPr lang="de-DE"/>
        </a:p>
      </dgm:t>
    </dgm:pt>
    <dgm:pt modelId="{7BC385F9-F6AB-45D5-8A23-0E6789E7B09F}" type="pres">
      <dgm:prSet presAssocID="{F9EF6E0A-22CF-4AF5-BACD-401A5312BAAE}" presName="hierChild3" presStyleCnt="0"/>
      <dgm:spPr/>
      <dgm:t>
        <a:bodyPr/>
        <a:lstStyle/>
        <a:p>
          <a:endParaRPr lang="de-DE"/>
        </a:p>
      </dgm:t>
    </dgm:pt>
    <dgm:pt modelId="{A9D65DEF-135B-46D4-8DC9-0A97DBBE0C62}" type="pres">
      <dgm:prSet presAssocID="{FB77EA73-0D92-42F3-A3A9-F1C3F9D05FFE}" presName="Name19" presStyleLbl="parChTrans1D3" presStyleIdx="1" presStyleCnt="3"/>
      <dgm:spPr/>
      <dgm:t>
        <a:bodyPr/>
        <a:lstStyle/>
        <a:p>
          <a:endParaRPr lang="de-DE"/>
        </a:p>
      </dgm:t>
    </dgm:pt>
    <dgm:pt modelId="{E0CCF7A4-47DF-4585-95C5-1E5DCE764EB5}" type="pres">
      <dgm:prSet presAssocID="{9B7E9B85-AD23-4190-B61A-BECEBDC6ECC1}" presName="Name21" presStyleCnt="0"/>
      <dgm:spPr/>
    </dgm:pt>
    <dgm:pt modelId="{73EAB09A-15B1-42D0-923D-74894E789E93}" type="pres">
      <dgm:prSet presAssocID="{9B7E9B85-AD23-4190-B61A-BECEBDC6ECC1}" presName="level2Shape" presStyleLbl="node3" presStyleIdx="1" presStyleCnt="3" custScaleX="160762" custScaleY="113754" custLinFactNeighborX="-19944"/>
      <dgm:spPr>
        <a:prstGeom prst="rect">
          <a:avLst/>
        </a:prstGeom>
      </dgm:spPr>
      <dgm:t>
        <a:bodyPr/>
        <a:lstStyle/>
        <a:p>
          <a:endParaRPr lang="de-DE"/>
        </a:p>
      </dgm:t>
    </dgm:pt>
    <dgm:pt modelId="{A84B678C-DE27-4053-8BE1-80DC8101F3D3}" type="pres">
      <dgm:prSet presAssocID="{9B7E9B85-AD23-4190-B61A-BECEBDC6ECC1}" presName="hierChild3" presStyleCnt="0"/>
      <dgm:spPr/>
    </dgm:pt>
    <dgm:pt modelId="{0E0216E4-19C8-49BE-8438-40C45C41CA84}" type="pres">
      <dgm:prSet presAssocID="{76CF7AF5-6002-447D-A240-32286AA723C0}" presName="Name19" presStyleLbl="parChTrans1D3" presStyleIdx="2" presStyleCnt="3"/>
      <dgm:spPr/>
      <dgm:t>
        <a:bodyPr/>
        <a:lstStyle/>
        <a:p>
          <a:endParaRPr lang="de-DE"/>
        </a:p>
      </dgm:t>
    </dgm:pt>
    <dgm:pt modelId="{2468AD38-89A4-40C2-ACE9-D7CF74E59931}" type="pres">
      <dgm:prSet presAssocID="{FCC0E62A-3F5A-4C97-BC0E-1BB4936F085D}" presName="Name21" presStyleCnt="0"/>
      <dgm:spPr/>
    </dgm:pt>
    <dgm:pt modelId="{9958DF9B-B5AC-4828-80D4-E72631718D43}" type="pres">
      <dgm:prSet presAssocID="{FCC0E62A-3F5A-4C97-BC0E-1BB4936F085D}" presName="level2Shape" presStyleLbl="node3" presStyleIdx="2" presStyleCnt="3" custScaleX="120090" custScaleY="111515" custLinFactNeighborX="-13690"/>
      <dgm:spPr/>
      <dgm:t>
        <a:bodyPr/>
        <a:lstStyle/>
        <a:p>
          <a:endParaRPr lang="de-DE"/>
        </a:p>
      </dgm:t>
    </dgm:pt>
    <dgm:pt modelId="{CDEDDA3D-856C-4AE9-A7F8-E0EF15CCFF7F}" type="pres">
      <dgm:prSet presAssocID="{FCC0E62A-3F5A-4C97-BC0E-1BB4936F085D}" presName="hierChild3" presStyleCnt="0"/>
      <dgm:spPr/>
    </dgm:pt>
    <dgm:pt modelId="{A5CE36BD-3FD1-4E64-9CB1-085C6E10F106}" type="pres">
      <dgm:prSet presAssocID="{24F20FE1-4F2F-4C02-BBA5-EDDF74530851}" presName="Name19" presStyleLbl="parChTrans1D2" presStyleIdx="1" presStyleCnt="2"/>
      <dgm:spPr/>
      <dgm:t>
        <a:bodyPr/>
        <a:lstStyle/>
        <a:p>
          <a:endParaRPr lang="de-DE"/>
        </a:p>
      </dgm:t>
    </dgm:pt>
    <dgm:pt modelId="{AF638D42-9B6C-4D14-869C-064C8B7B42BC}" type="pres">
      <dgm:prSet presAssocID="{BF8EA1F8-D444-43A7-9375-5847D9D3A867}" presName="Name21" presStyleCnt="0"/>
      <dgm:spPr/>
      <dgm:t>
        <a:bodyPr/>
        <a:lstStyle/>
        <a:p>
          <a:endParaRPr lang="de-DE"/>
        </a:p>
      </dgm:t>
    </dgm:pt>
    <dgm:pt modelId="{33D3D184-8AF4-4383-8B7C-D00D0186288B}" type="pres">
      <dgm:prSet presAssocID="{BF8EA1F8-D444-43A7-9375-5847D9D3A867}" presName="level2Shape" presStyleLbl="node2" presStyleIdx="1" presStyleCnt="2" custScaleX="160014" custScaleY="106159"/>
      <dgm:spPr>
        <a:prstGeom prst="rect">
          <a:avLst/>
        </a:prstGeom>
      </dgm:spPr>
      <dgm:t>
        <a:bodyPr/>
        <a:lstStyle/>
        <a:p>
          <a:endParaRPr lang="de-DE"/>
        </a:p>
      </dgm:t>
    </dgm:pt>
    <dgm:pt modelId="{D1A0AF05-68CC-48BD-82A3-2F0A60E27A09}" type="pres">
      <dgm:prSet presAssocID="{BF8EA1F8-D444-43A7-9375-5847D9D3A867}" presName="hierChild3" presStyleCnt="0"/>
      <dgm:spPr/>
      <dgm:t>
        <a:bodyPr/>
        <a:lstStyle/>
        <a:p>
          <a:endParaRPr lang="de-DE"/>
        </a:p>
      </dgm:t>
    </dgm:pt>
    <dgm:pt modelId="{F245107D-0F01-4BD1-AF4D-EC92CFAF6269}" type="pres">
      <dgm:prSet presAssocID="{E9BFF7EE-5118-4498-8720-9B0F8B6BCE57}" presName="bgShapesFlow" presStyleCnt="0"/>
      <dgm:spPr/>
      <dgm:t>
        <a:bodyPr/>
        <a:lstStyle/>
        <a:p>
          <a:endParaRPr lang="de-DE"/>
        </a:p>
      </dgm:t>
    </dgm:pt>
  </dgm:ptLst>
  <dgm:cxnLst>
    <dgm:cxn modelId="{5F15B8DA-9473-4254-8653-859DF9D6AE16}" type="presOf" srcId="{FB77EA73-0D92-42F3-A3A9-F1C3F9D05FFE}" destId="{A9D65DEF-135B-46D4-8DC9-0A97DBBE0C62}" srcOrd="0" destOrd="0" presId="urn:microsoft.com/office/officeart/2005/8/layout/hierarchy6"/>
    <dgm:cxn modelId="{2CCB6634-82AE-430B-8AF6-152D1BBF7BC9}" srcId="{42F48155-20D4-4804-9E88-E17C43C8DD0C}" destId="{FCC0E62A-3F5A-4C97-BC0E-1BB4936F085D}" srcOrd="2" destOrd="0" parTransId="{76CF7AF5-6002-447D-A240-32286AA723C0}" sibTransId="{8DF7CF46-BB1A-42A3-A791-E0EAD304875E}"/>
    <dgm:cxn modelId="{A153F8CE-513D-477F-BC29-B3C198BCF103}" srcId="{A21B7681-B26B-4371-97F1-E03B88A91CF4}" destId="{42F48155-20D4-4804-9E88-E17C43C8DD0C}" srcOrd="0" destOrd="0" parTransId="{470E2DCA-B761-4C9D-85DF-99742EF9A5E9}" sibTransId="{EFB69ABC-8DF6-4A7F-967C-79E0AA13CCEE}"/>
    <dgm:cxn modelId="{EFF3E30A-41CE-43FB-8EEE-1C284A2692C1}" type="presOf" srcId="{24F20FE1-4F2F-4C02-BBA5-EDDF74530851}" destId="{A5CE36BD-3FD1-4E64-9CB1-085C6E10F106}" srcOrd="0" destOrd="0" presId="urn:microsoft.com/office/officeart/2005/8/layout/hierarchy6"/>
    <dgm:cxn modelId="{4DC4FDC5-50EA-4D2A-951B-5B46CA10A337}" type="presOf" srcId="{76CF7AF5-6002-447D-A240-32286AA723C0}" destId="{0E0216E4-19C8-49BE-8438-40C45C41CA84}" srcOrd="0" destOrd="0" presId="urn:microsoft.com/office/officeart/2005/8/layout/hierarchy6"/>
    <dgm:cxn modelId="{EBB84BDA-5B4A-49D5-BC8E-82215DA98926}" srcId="{E9BFF7EE-5118-4498-8720-9B0F8B6BCE57}" destId="{A21B7681-B26B-4371-97F1-E03B88A91CF4}" srcOrd="0" destOrd="0" parTransId="{70B09C3F-BB3E-469B-A210-117F24D9B73F}" sibTransId="{E3CDD8DA-7418-4D31-8A1B-6CDBF2EE1A89}"/>
    <dgm:cxn modelId="{2D6985B2-0B19-43CA-8C69-6131D529C937}" type="presOf" srcId="{F9EF6E0A-22CF-4AF5-BACD-401A5312BAAE}" destId="{BB0C230F-9EC4-4E36-9DEC-0090CBBD996E}" srcOrd="0" destOrd="0" presId="urn:microsoft.com/office/officeart/2005/8/layout/hierarchy6"/>
    <dgm:cxn modelId="{8F809E18-9CA2-49CE-85C3-A3C6D9320FE4}" srcId="{42F48155-20D4-4804-9E88-E17C43C8DD0C}" destId="{F9EF6E0A-22CF-4AF5-BACD-401A5312BAAE}" srcOrd="0" destOrd="0" parTransId="{7B62388B-9A9F-4100-B752-57E818AFAF1D}" sibTransId="{CE8527A5-C2FE-411D-B8DD-9174AA2FA6BA}"/>
    <dgm:cxn modelId="{14F6EBE4-B72D-4F1D-B222-EB79B419444D}" type="presOf" srcId="{470E2DCA-B761-4C9D-85DF-99742EF9A5E9}" destId="{ADA8C8D2-2243-4BB1-99D1-49D5CC662F43}" srcOrd="0" destOrd="0" presId="urn:microsoft.com/office/officeart/2005/8/layout/hierarchy6"/>
    <dgm:cxn modelId="{14AAB290-2714-4D06-A330-4C0DBD5DBADB}" type="presOf" srcId="{7B62388B-9A9F-4100-B752-57E818AFAF1D}" destId="{9AA565BA-C12D-4CD9-97F3-59E6F2FE584D}" srcOrd="0" destOrd="0" presId="urn:microsoft.com/office/officeart/2005/8/layout/hierarchy6"/>
    <dgm:cxn modelId="{3CF91F08-6495-438D-973B-2563EF816189}" srcId="{A21B7681-B26B-4371-97F1-E03B88A91CF4}" destId="{BF8EA1F8-D444-43A7-9375-5847D9D3A867}" srcOrd="1" destOrd="0" parTransId="{24F20FE1-4F2F-4C02-BBA5-EDDF74530851}" sibTransId="{EAB9B6C8-19DF-4364-9868-08125FC79702}"/>
    <dgm:cxn modelId="{11F58766-BD2B-493E-B239-D1CB4F44C444}" srcId="{42F48155-20D4-4804-9E88-E17C43C8DD0C}" destId="{9B7E9B85-AD23-4190-B61A-BECEBDC6ECC1}" srcOrd="1" destOrd="0" parTransId="{FB77EA73-0D92-42F3-A3A9-F1C3F9D05FFE}" sibTransId="{D946FB47-2DE6-4CD7-B469-457541FF50D6}"/>
    <dgm:cxn modelId="{F9985E7E-CA57-4DFB-9AD3-767EAF40ED50}" type="presOf" srcId="{FCC0E62A-3F5A-4C97-BC0E-1BB4936F085D}" destId="{9958DF9B-B5AC-4828-80D4-E72631718D43}" srcOrd="0" destOrd="0" presId="urn:microsoft.com/office/officeart/2005/8/layout/hierarchy6"/>
    <dgm:cxn modelId="{D142A9C4-94CB-438C-8FA1-F63C1745C3B0}" type="presOf" srcId="{42F48155-20D4-4804-9E88-E17C43C8DD0C}" destId="{EAFEC3F3-EB57-4BC0-AEF9-D98FF784717E}" srcOrd="0" destOrd="0" presId="urn:microsoft.com/office/officeart/2005/8/layout/hierarchy6"/>
    <dgm:cxn modelId="{4E78B93E-BD1B-4B0E-97C8-12F59351D763}" type="presOf" srcId="{A21B7681-B26B-4371-97F1-E03B88A91CF4}" destId="{49B89D38-9A06-4978-B566-3AD6F18FFC4B}" srcOrd="0" destOrd="0" presId="urn:microsoft.com/office/officeart/2005/8/layout/hierarchy6"/>
    <dgm:cxn modelId="{05AB752B-77BB-44E2-A529-9F1379F88E5C}" type="presOf" srcId="{9B7E9B85-AD23-4190-B61A-BECEBDC6ECC1}" destId="{73EAB09A-15B1-42D0-923D-74894E789E93}" srcOrd="0" destOrd="0" presId="urn:microsoft.com/office/officeart/2005/8/layout/hierarchy6"/>
    <dgm:cxn modelId="{ABD4CB9E-5CFE-4631-A5CC-53A6970AAE68}" type="presOf" srcId="{BF8EA1F8-D444-43A7-9375-5847D9D3A867}" destId="{33D3D184-8AF4-4383-8B7C-D00D0186288B}" srcOrd="0" destOrd="0" presId="urn:microsoft.com/office/officeart/2005/8/layout/hierarchy6"/>
    <dgm:cxn modelId="{04064DBF-B150-4EEA-AC88-58DA86A47108}" type="presOf" srcId="{E9BFF7EE-5118-4498-8720-9B0F8B6BCE57}" destId="{9CE79B4A-428E-4D43-A208-46DBD2ADED53}" srcOrd="0" destOrd="0" presId="urn:microsoft.com/office/officeart/2005/8/layout/hierarchy6"/>
    <dgm:cxn modelId="{1A051D85-15CC-445D-B209-16E2BBD04C5F}" type="presParOf" srcId="{9CE79B4A-428E-4D43-A208-46DBD2ADED53}" destId="{884CDCC8-0721-436C-8A3C-D56101A13C13}" srcOrd="0" destOrd="0" presId="urn:microsoft.com/office/officeart/2005/8/layout/hierarchy6"/>
    <dgm:cxn modelId="{9768FFAA-5E9A-486D-B0B7-819186A99F18}" type="presParOf" srcId="{884CDCC8-0721-436C-8A3C-D56101A13C13}" destId="{4EEA3063-B330-4059-8F8B-63140E5743F1}" srcOrd="0" destOrd="0" presId="urn:microsoft.com/office/officeart/2005/8/layout/hierarchy6"/>
    <dgm:cxn modelId="{A489480B-567D-4A9A-9CCC-781382714016}" type="presParOf" srcId="{4EEA3063-B330-4059-8F8B-63140E5743F1}" destId="{DAE084F2-C405-463A-9272-B81916015D9A}" srcOrd="0" destOrd="0" presId="urn:microsoft.com/office/officeart/2005/8/layout/hierarchy6"/>
    <dgm:cxn modelId="{06075EC0-45B3-4C6F-A285-F9E70B438A1E}" type="presParOf" srcId="{DAE084F2-C405-463A-9272-B81916015D9A}" destId="{49B89D38-9A06-4978-B566-3AD6F18FFC4B}" srcOrd="0" destOrd="0" presId="urn:microsoft.com/office/officeart/2005/8/layout/hierarchy6"/>
    <dgm:cxn modelId="{668086A4-537D-4A7F-BC67-366315C01008}" type="presParOf" srcId="{DAE084F2-C405-463A-9272-B81916015D9A}" destId="{EC972D34-1C56-4793-A2C2-264712FF7B42}" srcOrd="1" destOrd="0" presId="urn:microsoft.com/office/officeart/2005/8/layout/hierarchy6"/>
    <dgm:cxn modelId="{80AF62C5-D1CD-4F70-A015-52829675BF1E}" type="presParOf" srcId="{EC972D34-1C56-4793-A2C2-264712FF7B42}" destId="{ADA8C8D2-2243-4BB1-99D1-49D5CC662F43}" srcOrd="0" destOrd="0" presId="urn:microsoft.com/office/officeart/2005/8/layout/hierarchy6"/>
    <dgm:cxn modelId="{9ED29C32-E8C8-49EE-81A6-EC1B8F5966D7}" type="presParOf" srcId="{EC972D34-1C56-4793-A2C2-264712FF7B42}" destId="{5421CBFF-E51F-476E-AEE4-B828BD858CEC}" srcOrd="1" destOrd="0" presId="urn:microsoft.com/office/officeart/2005/8/layout/hierarchy6"/>
    <dgm:cxn modelId="{94D5BC7F-A831-4CD6-8450-543B84B2F25A}" type="presParOf" srcId="{5421CBFF-E51F-476E-AEE4-B828BD858CEC}" destId="{EAFEC3F3-EB57-4BC0-AEF9-D98FF784717E}" srcOrd="0" destOrd="0" presId="urn:microsoft.com/office/officeart/2005/8/layout/hierarchy6"/>
    <dgm:cxn modelId="{37C2411A-E5D8-426F-8D41-83B4F0877BFB}" type="presParOf" srcId="{5421CBFF-E51F-476E-AEE4-B828BD858CEC}" destId="{9F6DEC5A-0C8B-4102-B2C9-249A801B36FD}" srcOrd="1" destOrd="0" presId="urn:microsoft.com/office/officeart/2005/8/layout/hierarchy6"/>
    <dgm:cxn modelId="{476FE80A-FF84-468A-8737-43C6F7400BC7}" type="presParOf" srcId="{9F6DEC5A-0C8B-4102-B2C9-249A801B36FD}" destId="{9AA565BA-C12D-4CD9-97F3-59E6F2FE584D}" srcOrd="0" destOrd="0" presId="urn:microsoft.com/office/officeart/2005/8/layout/hierarchy6"/>
    <dgm:cxn modelId="{9A37C2C9-49C9-424C-A405-CA63BBE21FB6}" type="presParOf" srcId="{9F6DEC5A-0C8B-4102-B2C9-249A801B36FD}" destId="{66341951-14EC-4B70-8817-4A370059E7D7}" srcOrd="1" destOrd="0" presId="urn:microsoft.com/office/officeart/2005/8/layout/hierarchy6"/>
    <dgm:cxn modelId="{159C659D-E556-4D58-8D96-59AEE7294F55}" type="presParOf" srcId="{66341951-14EC-4B70-8817-4A370059E7D7}" destId="{BB0C230F-9EC4-4E36-9DEC-0090CBBD996E}" srcOrd="0" destOrd="0" presId="urn:microsoft.com/office/officeart/2005/8/layout/hierarchy6"/>
    <dgm:cxn modelId="{CB69111C-E1B5-4859-9285-D23EE6B152E3}" type="presParOf" srcId="{66341951-14EC-4B70-8817-4A370059E7D7}" destId="{7BC385F9-F6AB-45D5-8A23-0E6789E7B09F}" srcOrd="1" destOrd="0" presId="urn:microsoft.com/office/officeart/2005/8/layout/hierarchy6"/>
    <dgm:cxn modelId="{A9FB2F95-3336-49BB-8376-1777A7417F4B}" type="presParOf" srcId="{9F6DEC5A-0C8B-4102-B2C9-249A801B36FD}" destId="{A9D65DEF-135B-46D4-8DC9-0A97DBBE0C62}" srcOrd="2" destOrd="0" presId="urn:microsoft.com/office/officeart/2005/8/layout/hierarchy6"/>
    <dgm:cxn modelId="{1079C056-05CA-435A-8265-CA495D214CB5}" type="presParOf" srcId="{9F6DEC5A-0C8B-4102-B2C9-249A801B36FD}" destId="{E0CCF7A4-47DF-4585-95C5-1E5DCE764EB5}" srcOrd="3" destOrd="0" presId="urn:microsoft.com/office/officeart/2005/8/layout/hierarchy6"/>
    <dgm:cxn modelId="{9822C106-A07D-4573-A746-1F28FABF0401}" type="presParOf" srcId="{E0CCF7A4-47DF-4585-95C5-1E5DCE764EB5}" destId="{73EAB09A-15B1-42D0-923D-74894E789E93}" srcOrd="0" destOrd="0" presId="urn:microsoft.com/office/officeart/2005/8/layout/hierarchy6"/>
    <dgm:cxn modelId="{1B60FBDF-7E9B-4366-B504-EA7FFD06B758}" type="presParOf" srcId="{E0CCF7A4-47DF-4585-95C5-1E5DCE764EB5}" destId="{A84B678C-DE27-4053-8BE1-80DC8101F3D3}" srcOrd="1" destOrd="0" presId="urn:microsoft.com/office/officeart/2005/8/layout/hierarchy6"/>
    <dgm:cxn modelId="{40CE1CEC-2CE8-430A-AF5E-321D07FA905D}" type="presParOf" srcId="{9F6DEC5A-0C8B-4102-B2C9-249A801B36FD}" destId="{0E0216E4-19C8-49BE-8438-40C45C41CA84}" srcOrd="4" destOrd="0" presId="urn:microsoft.com/office/officeart/2005/8/layout/hierarchy6"/>
    <dgm:cxn modelId="{C8721145-4223-4802-B4EE-187E351600D1}" type="presParOf" srcId="{9F6DEC5A-0C8B-4102-B2C9-249A801B36FD}" destId="{2468AD38-89A4-40C2-ACE9-D7CF74E59931}" srcOrd="5" destOrd="0" presId="urn:microsoft.com/office/officeart/2005/8/layout/hierarchy6"/>
    <dgm:cxn modelId="{5A5C9EBD-E124-4167-8827-13EA2EFD13CF}" type="presParOf" srcId="{2468AD38-89A4-40C2-ACE9-D7CF74E59931}" destId="{9958DF9B-B5AC-4828-80D4-E72631718D43}" srcOrd="0" destOrd="0" presId="urn:microsoft.com/office/officeart/2005/8/layout/hierarchy6"/>
    <dgm:cxn modelId="{7A546E1F-81F9-4786-A143-5067B9391F16}" type="presParOf" srcId="{2468AD38-89A4-40C2-ACE9-D7CF74E59931}" destId="{CDEDDA3D-856C-4AE9-A7F8-E0EF15CCFF7F}" srcOrd="1" destOrd="0" presId="urn:microsoft.com/office/officeart/2005/8/layout/hierarchy6"/>
    <dgm:cxn modelId="{E268C826-E670-437A-92CA-882C5DD0AAC4}" type="presParOf" srcId="{EC972D34-1C56-4793-A2C2-264712FF7B42}" destId="{A5CE36BD-3FD1-4E64-9CB1-085C6E10F106}" srcOrd="2" destOrd="0" presId="urn:microsoft.com/office/officeart/2005/8/layout/hierarchy6"/>
    <dgm:cxn modelId="{7C84EB6F-C6C7-40D2-9488-5C6509CB90DF}" type="presParOf" srcId="{EC972D34-1C56-4793-A2C2-264712FF7B42}" destId="{AF638D42-9B6C-4D14-869C-064C8B7B42BC}" srcOrd="3" destOrd="0" presId="urn:microsoft.com/office/officeart/2005/8/layout/hierarchy6"/>
    <dgm:cxn modelId="{23613D03-3C15-4E95-9EBA-BE10B1114F09}" type="presParOf" srcId="{AF638D42-9B6C-4D14-869C-064C8B7B42BC}" destId="{33D3D184-8AF4-4383-8B7C-D00D0186288B}" srcOrd="0" destOrd="0" presId="urn:microsoft.com/office/officeart/2005/8/layout/hierarchy6"/>
    <dgm:cxn modelId="{414DCAF0-450B-4A15-8229-81E1CAD23B1D}" type="presParOf" srcId="{AF638D42-9B6C-4D14-869C-064C8B7B42BC}" destId="{D1A0AF05-68CC-48BD-82A3-2F0A60E27A09}" srcOrd="1" destOrd="0" presId="urn:microsoft.com/office/officeart/2005/8/layout/hierarchy6"/>
    <dgm:cxn modelId="{734AA3C2-95B6-4C6F-BEDC-71C880271701}" type="presParOf" srcId="{9CE79B4A-428E-4D43-A208-46DBD2ADED53}" destId="{F245107D-0F01-4BD1-AF4D-EC92CFAF6269}" srcOrd="1" destOrd="0" presId="urn:microsoft.com/office/officeart/2005/8/layout/hierarchy6"/>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739F6-80FA-4AB9-BD6C-2512738DC1DC}">
      <dsp:nvSpPr>
        <dsp:cNvPr id="0" name=""/>
        <dsp:cNvSpPr/>
      </dsp:nvSpPr>
      <dsp:spPr>
        <a:xfrm>
          <a:off x="3925773" y="647"/>
          <a:ext cx="2388390" cy="692891"/>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114000"/>
            </a:lnSpc>
            <a:spcBef>
              <a:spcPct val="0"/>
            </a:spcBef>
            <a:spcAft>
              <a:spcPct val="35000"/>
            </a:spcAft>
          </a:pPr>
          <a:r>
            <a:rPr lang="de-DE" sz="900" b="0" kern="1200" dirty="0" smtClean="0">
              <a:solidFill>
                <a:schemeClr val="tx1"/>
              </a:solidFill>
            </a:rPr>
            <a:t>Gesamtaufenthaltstage (ab 50 km)*</a:t>
          </a:r>
          <a:br>
            <a:rPr lang="de-DE" sz="900" b="0" kern="1200" dirty="0" smtClean="0">
              <a:solidFill>
                <a:schemeClr val="tx1"/>
              </a:solidFill>
            </a:rPr>
          </a:br>
          <a:r>
            <a:rPr lang="de-DE" sz="900" b="1" kern="1200" dirty="0" smtClean="0">
              <a:solidFill>
                <a:schemeClr val="tx1"/>
              </a:solidFill>
            </a:rPr>
            <a:t>1.246,8 Mio. </a:t>
          </a:r>
          <a:endParaRPr lang="de-DE" sz="900" b="1" kern="1200" dirty="0">
            <a:solidFill>
              <a:schemeClr val="tx1"/>
            </a:solidFill>
          </a:endParaRPr>
        </a:p>
      </dsp:txBody>
      <dsp:txXfrm>
        <a:off x="3925773" y="647"/>
        <a:ext cx="2388390" cy="692891"/>
      </dsp:txXfrm>
    </dsp:sp>
    <dsp:sp modelId="{FA863840-7D4F-47D8-8D20-B6EB1DCED0B8}">
      <dsp:nvSpPr>
        <dsp:cNvPr id="0" name=""/>
        <dsp:cNvSpPr/>
      </dsp:nvSpPr>
      <dsp:spPr>
        <a:xfrm>
          <a:off x="3705364" y="693539"/>
          <a:ext cx="1414603" cy="198526"/>
        </a:xfrm>
        <a:custGeom>
          <a:avLst/>
          <a:gdLst/>
          <a:ahLst/>
          <a:cxnLst/>
          <a:rect l="0" t="0" r="0" b="0"/>
          <a:pathLst>
            <a:path>
              <a:moveTo>
                <a:pt x="1414603" y="0"/>
              </a:moveTo>
              <a:lnTo>
                <a:pt x="1414603"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DB2645DB-5344-4A69-A5E5-F7404861BC34}">
      <dsp:nvSpPr>
        <dsp:cNvPr id="0" name=""/>
        <dsp:cNvSpPr/>
      </dsp:nvSpPr>
      <dsp:spPr>
        <a:xfrm>
          <a:off x="3017076" y="892065"/>
          <a:ext cx="1376576" cy="671996"/>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0" kern="1200" dirty="0" smtClean="0">
              <a:solidFill>
                <a:schemeClr val="tx1"/>
              </a:solidFill>
            </a:rPr>
            <a:t>Übernachtungen*</a:t>
          </a:r>
          <a:br>
            <a:rPr lang="de-DE" sz="900" b="0" kern="1200" dirty="0" smtClean="0">
              <a:solidFill>
                <a:schemeClr val="tx1"/>
              </a:solidFill>
            </a:rPr>
          </a:b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686,3 Mio.</a:t>
          </a:r>
          <a:br>
            <a:rPr lang="de-DE" sz="900" b="1"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endParaRPr lang="de-DE" sz="900" b="1" kern="1200" dirty="0">
            <a:solidFill>
              <a:schemeClr val="tx1"/>
            </a:solidFill>
          </a:endParaRPr>
        </a:p>
      </dsp:txBody>
      <dsp:txXfrm>
        <a:off x="3017076" y="892065"/>
        <a:ext cx="1376576" cy="671996"/>
      </dsp:txXfrm>
    </dsp:sp>
    <dsp:sp modelId="{ADA8C8D2-2243-4BB1-99D1-49D5CC662F43}">
      <dsp:nvSpPr>
        <dsp:cNvPr id="0" name=""/>
        <dsp:cNvSpPr/>
      </dsp:nvSpPr>
      <dsp:spPr>
        <a:xfrm>
          <a:off x="2998062" y="1564061"/>
          <a:ext cx="707301" cy="198526"/>
        </a:xfrm>
        <a:custGeom>
          <a:avLst/>
          <a:gdLst/>
          <a:ahLst/>
          <a:cxnLst/>
          <a:rect l="0" t="0" r="0" b="0"/>
          <a:pathLst>
            <a:path>
              <a:moveTo>
                <a:pt x="707301" y="0"/>
              </a:moveTo>
              <a:lnTo>
                <a:pt x="707301"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EAFEC3F3-EB57-4BC0-AEF9-D98FF784717E}">
      <dsp:nvSpPr>
        <dsp:cNvPr id="0" name=""/>
        <dsp:cNvSpPr/>
      </dsp:nvSpPr>
      <dsp:spPr>
        <a:xfrm>
          <a:off x="2402431" y="1762588"/>
          <a:ext cx="1191261" cy="671996"/>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kern="1200" dirty="0" smtClean="0">
              <a:solidFill>
                <a:schemeClr val="tx1"/>
              </a:solidFill>
            </a:rPr>
            <a:t/>
          </a:r>
          <a:br>
            <a:rPr lang="de-DE" sz="900" kern="1200" dirty="0" smtClean="0">
              <a:solidFill>
                <a:schemeClr val="tx1"/>
              </a:solidFill>
            </a:rPr>
          </a:br>
          <a:r>
            <a:rPr lang="de-DE" sz="800" kern="1200" dirty="0" smtClean="0">
              <a:solidFill>
                <a:schemeClr val="tx1"/>
              </a:solidFill>
            </a:rPr>
            <a:t>Übernachtungen </a:t>
          </a:r>
          <a:br>
            <a:rPr lang="de-DE" sz="800" kern="1200" dirty="0" smtClean="0">
              <a:solidFill>
                <a:schemeClr val="tx1"/>
              </a:solidFill>
            </a:rPr>
          </a:br>
          <a:r>
            <a:rPr lang="de-DE" sz="800" kern="1200" dirty="0" smtClean="0">
              <a:solidFill>
                <a:schemeClr val="tx1"/>
              </a:solidFill>
            </a:rPr>
            <a:t>durch Privatreisen*</a:t>
          </a:r>
          <a:br>
            <a:rPr lang="de-DE" sz="8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592,0 Mio.</a:t>
          </a:r>
        </a:p>
      </dsp:txBody>
      <dsp:txXfrm>
        <a:off x="2402431" y="1762588"/>
        <a:ext cx="1191261" cy="671996"/>
      </dsp:txXfrm>
    </dsp:sp>
    <dsp:sp modelId="{9AA565BA-C12D-4CD9-97F3-59E6F2FE584D}">
      <dsp:nvSpPr>
        <dsp:cNvPr id="0" name=""/>
        <dsp:cNvSpPr/>
      </dsp:nvSpPr>
      <dsp:spPr>
        <a:xfrm>
          <a:off x="1548207" y="2434584"/>
          <a:ext cx="1449854" cy="198526"/>
        </a:xfrm>
        <a:custGeom>
          <a:avLst/>
          <a:gdLst/>
          <a:ahLst/>
          <a:cxnLst/>
          <a:rect l="0" t="0" r="0" b="0"/>
          <a:pathLst>
            <a:path>
              <a:moveTo>
                <a:pt x="1449854" y="0"/>
              </a:moveTo>
              <a:lnTo>
                <a:pt x="1449854"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BB0C230F-9EC4-4E36-9DEC-0090CBBD996E}">
      <dsp:nvSpPr>
        <dsp:cNvPr id="0" name=""/>
        <dsp:cNvSpPr/>
      </dsp:nvSpPr>
      <dsp:spPr>
        <a:xfrm>
          <a:off x="949792" y="2633110"/>
          <a:ext cx="1196830" cy="671718"/>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Urlaubsreisen</a:t>
          </a:r>
          <a:br>
            <a:rPr lang="de-DE" sz="80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600" kern="1200" dirty="0" smtClean="0">
              <a:solidFill>
                <a:schemeClr val="tx1"/>
              </a:solidFill>
            </a:rPr>
            <a:t/>
          </a:r>
          <a:br>
            <a:rPr lang="de-DE" sz="600" kern="1200" dirty="0" smtClean="0">
              <a:solidFill>
                <a:schemeClr val="tx1"/>
              </a:solidFill>
            </a:rPr>
          </a:br>
          <a:r>
            <a:rPr lang="de-DE" sz="900" b="1" kern="1200" dirty="0" smtClean="0">
              <a:solidFill>
                <a:schemeClr val="tx1"/>
              </a:solidFill>
            </a:rPr>
            <a:t>255,5 Mio. </a:t>
          </a:r>
          <a:endParaRPr lang="de-DE" sz="800" b="1" kern="1200" dirty="0">
            <a:solidFill>
              <a:schemeClr val="tx1"/>
            </a:solidFill>
          </a:endParaRPr>
        </a:p>
      </dsp:txBody>
      <dsp:txXfrm>
        <a:off x="949792" y="2633110"/>
        <a:ext cx="1196830" cy="671718"/>
      </dsp:txXfrm>
    </dsp:sp>
    <dsp:sp modelId="{F6C69A24-1FAB-4C41-97C9-68AB79CEA947}">
      <dsp:nvSpPr>
        <dsp:cNvPr id="0" name=""/>
        <dsp:cNvSpPr/>
      </dsp:nvSpPr>
      <dsp:spPr>
        <a:xfrm>
          <a:off x="783938" y="3304829"/>
          <a:ext cx="764269" cy="198526"/>
        </a:xfrm>
        <a:custGeom>
          <a:avLst/>
          <a:gdLst/>
          <a:ahLst/>
          <a:cxnLst/>
          <a:rect l="0" t="0" r="0" b="0"/>
          <a:pathLst>
            <a:path>
              <a:moveTo>
                <a:pt x="764269" y="0"/>
              </a:moveTo>
              <a:lnTo>
                <a:pt x="764269"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5C732962-B7C8-4F51-AEA2-6887667571CC}">
      <dsp:nvSpPr>
        <dsp:cNvPr id="0" name=""/>
        <dsp:cNvSpPr/>
      </dsp:nvSpPr>
      <dsp:spPr>
        <a:xfrm>
          <a:off x="188307" y="3503355"/>
          <a:ext cx="1191261" cy="671996"/>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Urlaubsreisen (1-3 ÜN)</a:t>
          </a:r>
          <a:br>
            <a:rPr lang="de-DE" sz="8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54,7 Mio. </a:t>
          </a:r>
          <a:endParaRPr lang="de-DE" sz="900" b="1" kern="1200" dirty="0">
            <a:solidFill>
              <a:schemeClr val="tx1"/>
            </a:solidFill>
          </a:endParaRPr>
        </a:p>
      </dsp:txBody>
      <dsp:txXfrm>
        <a:off x="188307" y="3503355"/>
        <a:ext cx="1191261" cy="671996"/>
      </dsp:txXfrm>
    </dsp:sp>
    <dsp:sp modelId="{DBDB79D5-BD15-4727-BD36-9FC743BD9AA7}">
      <dsp:nvSpPr>
        <dsp:cNvPr id="0" name=""/>
        <dsp:cNvSpPr/>
      </dsp:nvSpPr>
      <dsp:spPr>
        <a:xfrm>
          <a:off x="1548207" y="3304829"/>
          <a:ext cx="736031" cy="198526"/>
        </a:xfrm>
        <a:custGeom>
          <a:avLst/>
          <a:gdLst/>
          <a:ahLst/>
          <a:cxnLst/>
          <a:rect l="0" t="0" r="0" b="0"/>
          <a:pathLst>
            <a:path>
              <a:moveTo>
                <a:pt x="0" y="0"/>
              </a:moveTo>
              <a:lnTo>
                <a:pt x="0" y="99263"/>
              </a:lnTo>
              <a:lnTo>
                <a:pt x="736031" y="99263"/>
              </a:lnTo>
              <a:lnTo>
                <a:pt x="736031"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8A1BC79C-A236-44FB-BCD8-74880263A6C4}">
      <dsp:nvSpPr>
        <dsp:cNvPr id="0" name=""/>
        <dsp:cNvSpPr/>
      </dsp:nvSpPr>
      <dsp:spPr>
        <a:xfrm>
          <a:off x="1688607" y="3503355"/>
          <a:ext cx="1191261" cy="671996"/>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Urlaubsreisen (≥ 4 ÜN)</a:t>
          </a:r>
          <a:r>
            <a:rPr lang="de-DE" sz="1100" kern="1200" dirty="0" smtClean="0">
              <a:solidFill>
                <a:schemeClr val="tx1"/>
              </a:solidFill>
            </a:rPr>
            <a:t/>
          </a:r>
          <a:br>
            <a:rPr lang="de-DE" sz="11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200,8 Mio. </a:t>
          </a:r>
          <a:endParaRPr lang="de-DE" sz="900" b="1" kern="1200" dirty="0">
            <a:solidFill>
              <a:schemeClr val="tx1"/>
            </a:solidFill>
          </a:endParaRPr>
        </a:p>
      </dsp:txBody>
      <dsp:txXfrm>
        <a:off x="1688607" y="3503355"/>
        <a:ext cx="1191261" cy="671996"/>
      </dsp:txXfrm>
    </dsp:sp>
    <dsp:sp modelId="{A9D65DEF-135B-46D4-8DC9-0A97DBBE0C62}">
      <dsp:nvSpPr>
        <dsp:cNvPr id="0" name=""/>
        <dsp:cNvSpPr/>
      </dsp:nvSpPr>
      <dsp:spPr>
        <a:xfrm>
          <a:off x="2952342" y="2434584"/>
          <a:ext cx="91440" cy="198526"/>
        </a:xfrm>
        <a:custGeom>
          <a:avLst/>
          <a:gdLst/>
          <a:ahLst/>
          <a:cxnLst/>
          <a:rect l="0" t="0" r="0" b="0"/>
          <a:pathLst>
            <a:path>
              <a:moveTo>
                <a:pt x="45720" y="0"/>
              </a:moveTo>
              <a:lnTo>
                <a:pt x="45720" y="99263"/>
              </a:lnTo>
              <a:lnTo>
                <a:pt x="48638" y="99263"/>
              </a:lnTo>
              <a:lnTo>
                <a:pt x="48638"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73EAB09A-15B1-42D0-923D-74894E789E93}">
      <dsp:nvSpPr>
        <dsp:cNvPr id="0" name=""/>
        <dsp:cNvSpPr/>
      </dsp:nvSpPr>
      <dsp:spPr>
        <a:xfrm>
          <a:off x="2402565" y="2633110"/>
          <a:ext cx="1196830" cy="671718"/>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Verwandten- und Bekanntenbesuche</a:t>
          </a:r>
          <a:br>
            <a:rPr lang="de-DE" sz="800" kern="1200" dirty="0" smtClean="0">
              <a:solidFill>
                <a:schemeClr val="tx1"/>
              </a:solidFill>
            </a:rPr>
          </a:br>
          <a:r>
            <a:rPr lang="de-DE" sz="600" b="1" kern="1200" dirty="0" smtClean="0">
              <a:solidFill>
                <a:schemeClr val="tx1"/>
              </a:solidFill>
            </a:rPr>
            <a:t/>
          </a:r>
          <a:br>
            <a:rPr lang="de-DE" sz="600" b="1" kern="1200" dirty="0" smtClean="0">
              <a:solidFill>
                <a:schemeClr val="tx1"/>
              </a:solidFill>
            </a:rPr>
          </a:br>
          <a:r>
            <a:rPr lang="de-DE" sz="900" b="1" kern="1200" dirty="0" smtClean="0">
              <a:solidFill>
                <a:schemeClr val="tx1"/>
              </a:solidFill>
            </a:rPr>
            <a:t>273,1 Mio. </a:t>
          </a:r>
          <a:endParaRPr lang="de-DE" sz="900" b="1" kern="1200" dirty="0">
            <a:solidFill>
              <a:schemeClr val="tx1"/>
            </a:solidFill>
          </a:endParaRPr>
        </a:p>
      </dsp:txBody>
      <dsp:txXfrm>
        <a:off x="2402565" y="2633110"/>
        <a:ext cx="1196830" cy="671718"/>
      </dsp:txXfrm>
    </dsp:sp>
    <dsp:sp modelId="{0E0216E4-19C8-49BE-8438-40C45C41CA84}">
      <dsp:nvSpPr>
        <dsp:cNvPr id="0" name=""/>
        <dsp:cNvSpPr/>
      </dsp:nvSpPr>
      <dsp:spPr>
        <a:xfrm>
          <a:off x="2998062" y="2434584"/>
          <a:ext cx="1420172" cy="198526"/>
        </a:xfrm>
        <a:custGeom>
          <a:avLst/>
          <a:gdLst/>
          <a:ahLst/>
          <a:cxnLst/>
          <a:rect l="0" t="0" r="0" b="0"/>
          <a:pathLst>
            <a:path>
              <a:moveTo>
                <a:pt x="0" y="0"/>
              </a:moveTo>
              <a:lnTo>
                <a:pt x="0" y="99263"/>
              </a:lnTo>
              <a:lnTo>
                <a:pt x="1420172" y="99263"/>
              </a:lnTo>
              <a:lnTo>
                <a:pt x="1420172"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9958DF9B-B5AC-4828-80D4-E72631718D43}">
      <dsp:nvSpPr>
        <dsp:cNvPr id="0" name=""/>
        <dsp:cNvSpPr/>
      </dsp:nvSpPr>
      <dsp:spPr>
        <a:xfrm>
          <a:off x="3971215" y="2633110"/>
          <a:ext cx="894038" cy="553466"/>
        </a:xfrm>
        <a:prstGeom prst="roundRect">
          <a:avLst>
            <a:gd name="adj" fmla="val 10000"/>
          </a:avLst>
        </a:prstGeom>
        <a:solidFill>
          <a:srgbClr val="C6D9F1"/>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de-DE" sz="2500" kern="1200"/>
        </a:p>
      </dsp:txBody>
      <dsp:txXfrm>
        <a:off x="3987425" y="2649320"/>
        <a:ext cx="861618" cy="521046"/>
      </dsp:txXfrm>
    </dsp:sp>
    <dsp:sp modelId="{A5CE36BD-3FD1-4E64-9CB1-085C6E10F106}">
      <dsp:nvSpPr>
        <dsp:cNvPr id="0" name=""/>
        <dsp:cNvSpPr/>
      </dsp:nvSpPr>
      <dsp:spPr>
        <a:xfrm>
          <a:off x="3705364" y="1564061"/>
          <a:ext cx="707301" cy="198526"/>
        </a:xfrm>
        <a:custGeom>
          <a:avLst/>
          <a:gdLst/>
          <a:ahLst/>
          <a:cxnLst/>
          <a:rect l="0" t="0" r="0" b="0"/>
          <a:pathLst>
            <a:path>
              <a:moveTo>
                <a:pt x="0" y="0"/>
              </a:moveTo>
              <a:lnTo>
                <a:pt x="0" y="99263"/>
              </a:lnTo>
              <a:lnTo>
                <a:pt x="707301" y="99263"/>
              </a:lnTo>
              <a:lnTo>
                <a:pt x="707301"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3D3D184-8AF4-4383-8B7C-D00D0186288B}">
      <dsp:nvSpPr>
        <dsp:cNvPr id="0" name=""/>
        <dsp:cNvSpPr/>
      </dsp:nvSpPr>
      <dsp:spPr>
        <a:xfrm>
          <a:off x="3817035" y="1762588"/>
          <a:ext cx="1191261" cy="671996"/>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i="1" kern="1200" dirty="0" smtClean="0">
              <a:solidFill>
                <a:schemeClr val="tx1"/>
              </a:solidFill>
            </a:rPr>
            <a:t/>
          </a:r>
          <a:br>
            <a:rPr lang="de-DE" sz="900" i="1" kern="1200" dirty="0" smtClean="0">
              <a:solidFill>
                <a:schemeClr val="tx1"/>
              </a:solidFill>
            </a:rPr>
          </a:br>
          <a:r>
            <a:rPr lang="de-DE" sz="800" i="0" kern="1200" dirty="0" smtClean="0">
              <a:solidFill>
                <a:schemeClr val="tx1"/>
              </a:solidFill>
            </a:rPr>
            <a:t>Übernachtungen durch Geschäftsreisen</a:t>
          </a:r>
          <a:r>
            <a:rPr lang="de-DE" sz="800" i="1" kern="1200" dirty="0" smtClean="0">
              <a:solidFill>
                <a:schemeClr val="tx1"/>
              </a:solidFill>
            </a:rPr>
            <a:t/>
          </a:r>
          <a:br>
            <a:rPr lang="de-DE" sz="800" i="1" kern="1200" dirty="0" smtClean="0">
              <a:solidFill>
                <a:schemeClr val="tx1"/>
              </a:solidFill>
            </a:rPr>
          </a:br>
          <a:r>
            <a:rPr lang="de-DE" sz="900" i="1" kern="1200" dirty="0" smtClean="0">
              <a:solidFill>
                <a:schemeClr val="tx1"/>
              </a:solidFill>
            </a:rPr>
            <a:t/>
          </a:r>
          <a:br>
            <a:rPr lang="de-DE" sz="900" i="1" kern="1200" dirty="0" smtClean="0">
              <a:solidFill>
                <a:schemeClr val="tx1"/>
              </a:solidFill>
            </a:rPr>
          </a:br>
          <a:r>
            <a:rPr lang="de-DE" sz="900" b="1" i="0" kern="1200" dirty="0" smtClean="0">
              <a:solidFill>
                <a:schemeClr val="tx1"/>
              </a:solidFill>
            </a:rPr>
            <a:t>94,3 Mio.</a:t>
          </a:r>
        </a:p>
      </dsp:txBody>
      <dsp:txXfrm>
        <a:off x="3817035" y="1762588"/>
        <a:ext cx="1191261" cy="671996"/>
      </dsp:txXfrm>
    </dsp:sp>
    <dsp:sp modelId="{0AEFCF07-2BD8-41FF-B472-002DF263B32E}">
      <dsp:nvSpPr>
        <dsp:cNvPr id="0" name=""/>
        <dsp:cNvSpPr/>
      </dsp:nvSpPr>
      <dsp:spPr>
        <a:xfrm>
          <a:off x="5119968" y="693539"/>
          <a:ext cx="1414603" cy="198526"/>
        </a:xfrm>
        <a:custGeom>
          <a:avLst/>
          <a:gdLst/>
          <a:ahLst/>
          <a:cxnLst/>
          <a:rect l="0" t="0" r="0" b="0"/>
          <a:pathLst>
            <a:path>
              <a:moveTo>
                <a:pt x="0" y="0"/>
              </a:moveTo>
              <a:lnTo>
                <a:pt x="0" y="99263"/>
              </a:lnTo>
              <a:lnTo>
                <a:pt x="1414603" y="99263"/>
              </a:lnTo>
              <a:lnTo>
                <a:pt x="1414603"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2075DD3D-7834-471F-A35C-271EC4DAC06C}">
      <dsp:nvSpPr>
        <dsp:cNvPr id="0" name=""/>
        <dsp:cNvSpPr/>
      </dsp:nvSpPr>
      <dsp:spPr>
        <a:xfrm>
          <a:off x="5846284" y="892065"/>
          <a:ext cx="1376576" cy="671996"/>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0" kern="1200" dirty="0" smtClean="0">
              <a:solidFill>
                <a:schemeClr val="tx1"/>
              </a:solidFill>
            </a:rPr>
            <a:t>Tagesreisen</a:t>
          </a:r>
          <a:br>
            <a:rPr lang="de-DE" sz="900" b="0" kern="1200" dirty="0" smtClean="0">
              <a:solidFill>
                <a:schemeClr val="tx1"/>
              </a:solidFill>
            </a:rPr>
          </a:b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560,5 Mio.</a:t>
          </a:r>
        </a:p>
      </dsp:txBody>
      <dsp:txXfrm>
        <a:off x="5846284" y="892065"/>
        <a:ext cx="1376576" cy="671996"/>
      </dsp:txXfrm>
    </dsp:sp>
    <dsp:sp modelId="{86E18921-E852-40E2-856E-E220785C4181}">
      <dsp:nvSpPr>
        <dsp:cNvPr id="0" name=""/>
        <dsp:cNvSpPr/>
      </dsp:nvSpPr>
      <dsp:spPr>
        <a:xfrm>
          <a:off x="5827270" y="1564061"/>
          <a:ext cx="707301" cy="198526"/>
        </a:xfrm>
        <a:custGeom>
          <a:avLst/>
          <a:gdLst/>
          <a:ahLst/>
          <a:cxnLst/>
          <a:rect l="0" t="0" r="0" b="0"/>
          <a:pathLst>
            <a:path>
              <a:moveTo>
                <a:pt x="707301" y="0"/>
              </a:moveTo>
              <a:lnTo>
                <a:pt x="707301"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AE7DF54A-7DB4-48E7-9036-C08D7605CB5D}">
      <dsp:nvSpPr>
        <dsp:cNvPr id="0" name=""/>
        <dsp:cNvSpPr/>
      </dsp:nvSpPr>
      <dsp:spPr>
        <a:xfrm>
          <a:off x="5231639" y="1762588"/>
          <a:ext cx="1191261" cy="671996"/>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kern="1200" dirty="0" smtClean="0">
              <a:solidFill>
                <a:schemeClr val="tx1"/>
              </a:solidFill>
            </a:rPr>
            <a:t/>
          </a:r>
          <a:br>
            <a:rPr lang="de-DE" sz="900" kern="1200" dirty="0" smtClean="0">
              <a:solidFill>
                <a:schemeClr val="tx1"/>
              </a:solidFill>
            </a:rPr>
          </a:br>
          <a:r>
            <a:rPr lang="de-DE" sz="800" kern="1200" dirty="0" smtClean="0">
              <a:solidFill>
                <a:schemeClr val="tx1"/>
              </a:solidFill>
            </a:rPr>
            <a:t>Private </a:t>
          </a:r>
          <a:br>
            <a:rPr lang="de-DE" sz="800" kern="1200" dirty="0" smtClean="0">
              <a:solidFill>
                <a:schemeClr val="tx1"/>
              </a:solidFill>
            </a:rPr>
          </a:br>
          <a:r>
            <a:rPr lang="de-DE" sz="800" kern="1200" dirty="0" smtClean="0">
              <a:solidFill>
                <a:schemeClr val="tx1"/>
              </a:solidFill>
            </a:rPr>
            <a:t>Tagesreisen</a:t>
          </a:r>
          <a:r>
            <a:rPr lang="de-DE" sz="900" kern="1200" dirty="0" smtClean="0">
              <a:solidFill>
                <a:schemeClr val="tx1"/>
              </a:solidFill>
            </a:rPr>
            <a:t/>
          </a:r>
          <a:br>
            <a:rPr lang="de-DE" sz="9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485,3 Mio.</a:t>
          </a:r>
        </a:p>
      </dsp:txBody>
      <dsp:txXfrm>
        <a:off x="5231639" y="1762588"/>
        <a:ext cx="1191261" cy="671996"/>
      </dsp:txXfrm>
    </dsp:sp>
    <dsp:sp modelId="{E516307B-1DE9-4A35-9801-EB71F99FE827}">
      <dsp:nvSpPr>
        <dsp:cNvPr id="0" name=""/>
        <dsp:cNvSpPr/>
      </dsp:nvSpPr>
      <dsp:spPr>
        <a:xfrm>
          <a:off x="6534572" y="1564061"/>
          <a:ext cx="707301" cy="198526"/>
        </a:xfrm>
        <a:custGeom>
          <a:avLst/>
          <a:gdLst/>
          <a:ahLst/>
          <a:cxnLst/>
          <a:rect l="0" t="0" r="0" b="0"/>
          <a:pathLst>
            <a:path>
              <a:moveTo>
                <a:pt x="0" y="0"/>
              </a:moveTo>
              <a:lnTo>
                <a:pt x="0" y="99263"/>
              </a:lnTo>
              <a:lnTo>
                <a:pt x="707301" y="99263"/>
              </a:lnTo>
              <a:lnTo>
                <a:pt x="707301"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693693D-4A32-48DF-AD49-489C6D30C98E}">
      <dsp:nvSpPr>
        <dsp:cNvPr id="0" name=""/>
        <dsp:cNvSpPr/>
      </dsp:nvSpPr>
      <dsp:spPr>
        <a:xfrm>
          <a:off x="6646243" y="1762588"/>
          <a:ext cx="1191261" cy="671996"/>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rtl="0">
            <a:lnSpc>
              <a:spcPct val="90000"/>
            </a:lnSpc>
            <a:spcBef>
              <a:spcPct val="0"/>
            </a:spcBef>
            <a:spcAft>
              <a:spcPct val="35000"/>
            </a:spcAft>
          </a:pPr>
          <a:r>
            <a:rPr lang="de-DE" sz="900" b="0" i="1" kern="1200" dirty="0" smtClean="0">
              <a:solidFill>
                <a:schemeClr val="tx1"/>
              </a:solidFill>
              <a:latin typeface="Arial" pitchFamily="34" charset="0"/>
              <a:ea typeface="+mn-ea"/>
              <a:cs typeface="+mn-cs"/>
            </a:rPr>
            <a:t/>
          </a:r>
          <a:br>
            <a:rPr lang="de-DE" sz="900" b="0" i="1"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Geschäftliche </a:t>
          </a:r>
          <a:br>
            <a:rPr lang="de-DE" sz="800" b="0" i="0"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Tagesreisen</a:t>
          </a:r>
          <a:br>
            <a:rPr lang="de-DE" sz="800" b="0" i="0" kern="1200" dirty="0" smtClean="0">
              <a:solidFill>
                <a:schemeClr val="tx1"/>
              </a:solidFill>
              <a:latin typeface="Arial" pitchFamily="34" charset="0"/>
              <a:ea typeface="+mn-ea"/>
              <a:cs typeface="+mn-cs"/>
            </a:rPr>
          </a:br>
          <a:r>
            <a:rPr lang="de-DE" sz="900" b="0" i="1" kern="1200" dirty="0" smtClean="0">
              <a:solidFill>
                <a:schemeClr val="tx1"/>
              </a:solidFill>
              <a:latin typeface="Arial" pitchFamily="34" charset="0"/>
              <a:ea typeface="+mn-ea"/>
              <a:cs typeface="+mn-cs"/>
            </a:rPr>
            <a:t/>
          </a:r>
          <a:br>
            <a:rPr lang="de-DE" sz="900" b="0" i="1" kern="1200" dirty="0" smtClean="0">
              <a:solidFill>
                <a:schemeClr val="tx1"/>
              </a:solidFill>
              <a:latin typeface="Arial" pitchFamily="34" charset="0"/>
              <a:ea typeface="+mn-ea"/>
              <a:cs typeface="+mn-cs"/>
            </a:rPr>
          </a:br>
          <a:r>
            <a:rPr lang="de-DE" sz="900" b="1" i="0" kern="1200" dirty="0" smtClean="0">
              <a:solidFill>
                <a:schemeClr val="tx1"/>
              </a:solidFill>
              <a:latin typeface="Arial" pitchFamily="34" charset="0"/>
              <a:ea typeface="+mn-ea"/>
              <a:cs typeface="+mn-cs"/>
            </a:rPr>
            <a:t>75,2 Mio.</a:t>
          </a:r>
        </a:p>
      </dsp:txBody>
      <dsp:txXfrm>
        <a:off x="6646243" y="1762588"/>
        <a:ext cx="1191261" cy="671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739F6-80FA-4AB9-BD6C-2512738DC1DC}">
      <dsp:nvSpPr>
        <dsp:cNvPr id="0" name=""/>
        <dsp:cNvSpPr/>
      </dsp:nvSpPr>
      <dsp:spPr>
        <a:xfrm>
          <a:off x="3925773" y="647"/>
          <a:ext cx="2388390" cy="692891"/>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114000"/>
            </a:lnSpc>
            <a:spcBef>
              <a:spcPct val="0"/>
            </a:spcBef>
            <a:spcAft>
              <a:spcPct val="35000"/>
            </a:spcAft>
          </a:pPr>
          <a:r>
            <a:rPr lang="de-DE" sz="900" b="0" kern="1200" dirty="0" smtClean="0">
              <a:solidFill>
                <a:schemeClr val="tx1"/>
              </a:solidFill>
            </a:rPr>
            <a:t>Gesamtaufenthaltstage (ab 50 km)*</a:t>
          </a:r>
          <a:br>
            <a:rPr lang="de-DE" sz="900" b="0" kern="1200" dirty="0" smtClean="0">
              <a:solidFill>
                <a:schemeClr val="tx1"/>
              </a:solidFill>
            </a:rPr>
          </a:br>
          <a:r>
            <a:rPr lang="de-DE" sz="900" b="1" kern="1200" dirty="0" smtClean="0">
              <a:solidFill>
                <a:schemeClr val="tx1"/>
              </a:solidFill>
            </a:rPr>
            <a:t>46,2 Mio. </a:t>
          </a:r>
          <a:endParaRPr lang="de-DE" sz="900" b="1" kern="1200" dirty="0">
            <a:solidFill>
              <a:schemeClr val="tx1"/>
            </a:solidFill>
          </a:endParaRPr>
        </a:p>
      </dsp:txBody>
      <dsp:txXfrm>
        <a:off x="3925773" y="647"/>
        <a:ext cx="2388390" cy="692891"/>
      </dsp:txXfrm>
    </dsp:sp>
    <dsp:sp modelId="{FA863840-7D4F-47D8-8D20-B6EB1DCED0B8}">
      <dsp:nvSpPr>
        <dsp:cNvPr id="0" name=""/>
        <dsp:cNvSpPr/>
      </dsp:nvSpPr>
      <dsp:spPr>
        <a:xfrm>
          <a:off x="3705364" y="693539"/>
          <a:ext cx="1414603" cy="198526"/>
        </a:xfrm>
        <a:custGeom>
          <a:avLst/>
          <a:gdLst/>
          <a:ahLst/>
          <a:cxnLst/>
          <a:rect l="0" t="0" r="0" b="0"/>
          <a:pathLst>
            <a:path>
              <a:moveTo>
                <a:pt x="1414603" y="0"/>
              </a:moveTo>
              <a:lnTo>
                <a:pt x="1414603"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DB2645DB-5344-4A69-A5E5-F7404861BC34}">
      <dsp:nvSpPr>
        <dsp:cNvPr id="0" name=""/>
        <dsp:cNvSpPr/>
      </dsp:nvSpPr>
      <dsp:spPr>
        <a:xfrm>
          <a:off x="3017076" y="892065"/>
          <a:ext cx="1376576" cy="671996"/>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0" kern="1200" dirty="0" smtClean="0">
              <a:solidFill>
                <a:schemeClr val="tx1"/>
              </a:solidFill>
            </a:rPr>
            <a:t>Übernachtungen*</a:t>
          </a:r>
          <a:br>
            <a:rPr lang="de-DE" sz="900" b="0" kern="1200" dirty="0" smtClean="0">
              <a:solidFill>
                <a:schemeClr val="tx1"/>
              </a:solidFill>
            </a:rPr>
          </a:b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24,7 Mio.</a:t>
          </a:r>
          <a:br>
            <a:rPr lang="de-DE" sz="900" b="1"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endParaRPr lang="de-DE" sz="900" b="1" kern="1200" dirty="0">
            <a:solidFill>
              <a:schemeClr val="tx1"/>
            </a:solidFill>
          </a:endParaRPr>
        </a:p>
      </dsp:txBody>
      <dsp:txXfrm>
        <a:off x="3017076" y="892065"/>
        <a:ext cx="1376576" cy="671996"/>
      </dsp:txXfrm>
    </dsp:sp>
    <dsp:sp modelId="{ADA8C8D2-2243-4BB1-99D1-49D5CC662F43}">
      <dsp:nvSpPr>
        <dsp:cNvPr id="0" name=""/>
        <dsp:cNvSpPr/>
      </dsp:nvSpPr>
      <dsp:spPr>
        <a:xfrm>
          <a:off x="2998062" y="1564061"/>
          <a:ext cx="707301" cy="198526"/>
        </a:xfrm>
        <a:custGeom>
          <a:avLst/>
          <a:gdLst/>
          <a:ahLst/>
          <a:cxnLst/>
          <a:rect l="0" t="0" r="0" b="0"/>
          <a:pathLst>
            <a:path>
              <a:moveTo>
                <a:pt x="707301" y="0"/>
              </a:moveTo>
              <a:lnTo>
                <a:pt x="707301"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EAFEC3F3-EB57-4BC0-AEF9-D98FF784717E}">
      <dsp:nvSpPr>
        <dsp:cNvPr id="0" name=""/>
        <dsp:cNvSpPr/>
      </dsp:nvSpPr>
      <dsp:spPr>
        <a:xfrm>
          <a:off x="2402431" y="1762588"/>
          <a:ext cx="1191261" cy="671996"/>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kern="1200" dirty="0" smtClean="0">
              <a:solidFill>
                <a:schemeClr val="tx1"/>
              </a:solidFill>
            </a:rPr>
            <a:t/>
          </a:r>
          <a:br>
            <a:rPr lang="de-DE" sz="900" kern="1200" dirty="0" smtClean="0">
              <a:solidFill>
                <a:schemeClr val="tx1"/>
              </a:solidFill>
            </a:rPr>
          </a:br>
          <a:r>
            <a:rPr lang="de-DE" sz="800" kern="1200" dirty="0" smtClean="0">
              <a:solidFill>
                <a:schemeClr val="tx1"/>
              </a:solidFill>
            </a:rPr>
            <a:t>Übernachtungen </a:t>
          </a:r>
          <a:br>
            <a:rPr lang="de-DE" sz="800" kern="1200" dirty="0" smtClean="0">
              <a:solidFill>
                <a:schemeClr val="tx1"/>
              </a:solidFill>
            </a:rPr>
          </a:br>
          <a:r>
            <a:rPr lang="de-DE" sz="800" kern="1200" dirty="0" smtClean="0">
              <a:solidFill>
                <a:schemeClr val="tx1"/>
              </a:solidFill>
            </a:rPr>
            <a:t>durch Privatreisen*</a:t>
          </a:r>
          <a:br>
            <a:rPr lang="de-DE" sz="8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22,2 Mio.</a:t>
          </a:r>
        </a:p>
      </dsp:txBody>
      <dsp:txXfrm>
        <a:off x="2402431" y="1762588"/>
        <a:ext cx="1191261" cy="671996"/>
      </dsp:txXfrm>
    </dsp:sp>
    <dsp:sp modelId="{9AA565BA-C12D-4CD9-97F3-59E6F2FE584D}">
      <dsp:nvSpPr>
        <dsp:cNvPr id="0" name=""/>
        <dsp:cNvSpPr/>
      </dsp:nvSpPr>
      <dsp:spPr>
        <a:xfrm>
          <a:off x="1548207" y="2434584"/>
          <a:ext cx="1449854" cy="198526"/>
        </a:xfrm>
        <a:custGeom>
          <a:avLst/>
          <a:gdLst/>
          <a:ahLst/>
          <a:cxnLst/>
          <a:rect l="0" t="0" r="0" b="0"/>
          <a:pathLst>
            <a:path>
              <a:moveTo>
                <a:pt x="1449854" y="0"/>
              </a:moveTo>
              <a:lnTo>
                <a:pt x="1449854"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BB0C230F-9EC4-4E36-9DEC-0090CBBD996E}">
      <dsp:nvSpPr>
        <dsp:cNvPr id="0" name=""/>
        <dsp:cNvSpPr/>
      </dsp:nvSpPr>
      <dsp:spPr>
        <a:xfrm>
          <a:off x="949792" y="2633110"/>
          <a:ext cx="1196830" cy="671718"/>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Urlaubsreisen</a:t>
          </a:r>
          <a:br>
            <a:rPr lang="de-DE" sz="80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600" kern="1200" dirty="0" smtClean="0">
              <a:solidFill>
                <a:schemeClr val="tx1"/>
              </a:solidFill>
            </a:rPr>
            <a:t/>
          </a:r>
          <a:br>
            <a:rPr lang="de-DE" sz="600" kern="1200" dirty="0" smtClean="0">
              <a:solidFill>
                <a:schemeClr val="tx1"/>
              </a:solidFill>
            </a:rPr>
          </a:br>
          <a:r>
            <a:rPr lang="de-DE" sz="900" b="1" kern="1200" dirty="0" smtClean="0">
              <a:solidFill>
                <a:schemeClr val="tx1"/>
              </a:solidFill>
            </a:rPr>
            <a:t>6,1 Mio. </a:t>
          </a:r>
          <a:endParaRPr lang="de-DE" sz="800" b="1" kern="1200" dirty="0">
            <a:solidFill>
              <a:schemeClr val="tx1"/>
            </a:solidFill>
          </a:endParaRPr>
        </a:p>
      </dsp:txBody>
      <dsp:txXfrm>
        <a:off x="949792" y="2633110"/>
        <a:ext cx="1196830" cy="671718"/>
      </dsp:txXfrm>
    </dsp:sp>
    <dsp:sp modelId="{F6C69A24-1FAB-4C41-97C9-68AB79CEA947}">
      <dsp:nvSpPr>
        <dsp:cNvPr id="0" name=""/>
        <dsp:cNvSpPr/>
      </dsp:nvSpPr>
      <dsp:spPr>
        <a:xfrm>
          <a:off x="783938" y="3304829"/>
          <a:ext cx="764269" cy="198526"/>
        </a:xfrm>
        <a:custGeom>
          <a:avLst/>
          <a:gdLst/>
          <a:ahLst/>
          <a:cxnLst/>
          <a:rect l="0" t="0" r="0" b="0"/>
          <a:pathLst>
            <a:path>
              <a:moveTo>
                <a:pt x="764269" y="0"/>
              </a:moveTo>
              <a:lnTo>
                <a:pt x="764269"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5C732962-B7C8-4F51-AEA2-6887667571CC}">
      <dsp:nvSpPr>
        <dsp:cNvPr id="0" name=""/>
        <dsp:cNvSpPr/>
      </dsp:nvSpPr>
      <dsp:spPr>
        <a:xfrm>
          <a:off x="188307" y="3503355"/>
          <a:ext cx="1191261" cy="671996"/>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Urlaubsreisen (1-3 ÜN)</a:t>
          </a:r>
          <a:br>
            <a:rPr lang="de-DE" sz="8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1,7 Mio. </a:t>
          </a:r>
          <a:endParaRPr lang="de-DE" sz="900" b="1" kern="1200" dirty="0">
            <a:solidFill>
              <a:schemeClr val="tx1"/>
            </a:solidFill>
          </a:endParaRPr>
        </a:p>
      </dsp:txBody>
      <dsp:txXfrm>
        <a:off x="188307" y="3503355"/>
        <a:ext cx="1191261" cy="671996"/>
      </dsp:txXfrm>
    </dsp:sp>
    <dsp:sp modelId="{DBDB79D5-BD15-4727-BD36-9FC743BD9AA7}">
      <dsp:nvSpPr>
        <dsp:cNvPr id="0" name=""/>
        <dsp:cNvSpPr/>
      </dsp:nvSpPr>
      <dsp:spPr>
        <a:xfrm>
          <a:off x="1548207" y="3304829"/>
          <a:ext cx="736031" cy="198526"/>
        </a:xfrm>
        <a:custGeom>
          <a:avLst/>
          <a:gdLst/>
          <a:ahLst/>
          <a:cxnLst/>
          <a:rect l="0" t="0" r="0" b="0"/>
          <a:pathLst>
            <a:path>
              <a:moveTo>
                <a:pt x="0" y="0"/>
              </a:moveTo>
              <a:lnTo>
                <a:pt x="0" y="99263"/>
              </a:lnTo>
              <a:lnTo>
                <a:pt x="736031" y="99263"/>
              </a:lnTo>
              <a:lnTo>
                <a:pt x="736031"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8A1BC79C-A236-44FB-BCD8-74880263A6C4}">
      <dsp:nvSpPr>
        <dsp:cNvPr id="0" name=""/>
        <dsp:cNvSpPr/>
      </dsp:nvSpPr>
      <dsp:spPr>
        <a:xfrm>
          <a:off x="1688607" y="3503355"/>
          <a:ext cx="1191261" cy="671996"/>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Urlaubsreisen (≥ 4 ÜN)</a:t>
          </a:r>
          <a:r>
            <a:rPr lang="de-DE" sz="1100" kern="1200" dirty="0" smtClean="0">
              <a:solidFill>
                <a:schemeClr val="tx1"/>
              </a:solidFill>
            </a:rPr>
            <a:t/>
          </a:r>
          <a:br>
            <a:rPr lang="de-DE" sz="11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4,4 Mio. </a:t>
          </a:r>
          <a:endParaRPr lang="de-DE" sz="900" b="1" kern="1200" dirty="0">
            <a:solidFill>
              <a:schemeClr val="tx1"/>
            </a:solidFill>
          </a:endParaRPr>
        </a:p>
      </dsp:txBody>
      <dsp:txXfrm>
        <a:off x="1688607" y="3503355"/>
        <a:ext cx="1191261" cy="671996"/>
      </dsp:txXfrm>
    </dsp:sp>
    <dsp:sp modelId="{A9D65DEF-135B-46D4-8DC9-0A97DBBE0C62}">
      <dsp:nvSpPr>
        <dsp:cNvPr id="0" name=""/>
        <dsp:cNvSpPr/>
      </dsp:nvSpPr>
      <dsp:spPr>
        <a:xfrm>
          <a:off x="2952342" y="2434584"/>
          <a:ext cx="91440" cy="198526"/>
        </a:xfrm>
        <a:custGeom>
          <a:avLst/>
          <a:gdLst/>
          <a:ahLst/>
          <a:cxnLst/>
          <a:rect l="0" t="0" r="0" b="0"/>
          <a:pathLst>
            <a:path>
              <a:moveTo>
                <a:pt x="45720" y="0"/>
              </a:moveTo>
              <a:lnTo>
                <a:pt x="45720" y="99263"/>
              </a:lnTo>
              <a:lnTo>
                <a:pt x="48638" y="99263"/>
              </a:lnTo>
              <a:lnTo>
                <a:pt x="48638"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73EAB09A-15B1-42D0-923D-74894E789E93}">
      <dsp:nvSpPr>
        <dsp:cNvPr id="0" name=""/>
        <dsp:cNvSpPr/>
      </dsp:nvSpPr>
      <dsp:spPr>
        <a:xfrm>
          <a:off x="2402565" y="2633110"/>
          <a:ext cx="1196830" cy="671718"/>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Verwandten- und Bekanntenbesuche</a:t>
          </a:r>
          <a:br>
            <a:rPr lang="de-DE" sz="800" kern="1200" dirty="0" smtClean="0">
              <a:solidFill>
                <a:schemeClr val="tx1"/>
              </a:solidFill>
            </a:rPr>
          </a:br>
          <a:r>
            <a:rPr lang="de-DE" sz="600" b="1" kern="1200" dirty="0" smtClean="0">
              <a:solidFill>
                <a:schemeClr val="tx1"/>
              </a:solidFill>
            </a:rPr>
            <a:t/>
          </a:r>
          <a:br>
            <a:rPr lang="de-DE" sz="600" b="1" kern="1200" dirty="0" smtClean="0">
              <a:solidFill>
                <a:schemeClr val="tx1"/>
              </a:solidFill>
            </a:rPr>
          </a:br>
          <a:r>
            <a:rPr lang="de-DE" sz="900" b="1" kern="1200" dirty="0" smtClean="0">
              <a:solidFill>
                <a:schemeClr val="tx1"/>
              </a:solidFill>
            </a:rPr>
            <a:t>14,0 Mio. </a:t>
          </a:r>
          <a:endParaRPr lang="de-DE" sz="900" b="1" kern="1200" dirty="0">
            <a:solidFill>
              <a:schemeClr val="tx1"/>
            </a:solidFill>
          </a:endParaRPr>
        </a:p>
      </dsp:txBody>
      <dsp:txXfrm>
        <a:off x="2402565" y="2633110"/>
        <a:ext cx="1196830" cy="671718"/>
      </dsp:txXfrm>
    </dsp:sp>
    <dsp:sp modelId="{0E0216E4-19C8-49BE-8438-40C45C41CA84}">
      <dsp:nvSpPr>
        <dsp:cNvPr id="0" name=""/>
        <dsp:cNvSpPr/>
      </dsp:nvSpPr>
      <dsp:spPr>
        <a:xfrm>
          <a:off x="2998062" y="2434584"/>
          <a:ext cx="1420172" cy="198526"/>
        </a:xfrm>
        <a:custGeom>
          <a:avLst/>
          <a:gdLst/>
          <a:ahLst/>
          <a:cxnLst/>
          <a:rect l="0" t="0" r="0" b="0"/>
          <a:pathLst>
            <a:path>
              <a:moveTo>
                <a:pt x="0" y="0"/>
              </a:moveTo>
              <a:lnTo>
                <a:pt x="0" y="99263"/>
              </a:lnTo>
              <a:lnTo>
                <a:pt x="1420172" y="99263"/>
              </a:lnTo>
              <a:lnTo>
                <a:pt x="1420172"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9958DF9B-B5AC-4828-80D4-E72631718D43}">
      <dsp:nvSpPr>
        <dsp:cNvPr id="0" name=""/>
        <dsp:cNvSpPr/>
      </dsp:nvSpPr>
      <dsp:spPr>
        <a:xfrm>
          <a:off x="3971215" y="2633110"/>
          <a:ext cx="894038" cy="553466"/>
        </a:xfrm>
        <a:prstGeom prst="roundRect">
          <a:avLst>
            <a:gd name="adj" fmla="val 10000"/>
          </a:avLst>
        </a:prstGeom>
        <a:solidFill>
          <a:srgbClr val="C6D9F1"/>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de-DE" sz="2500" kern="1200"/>
        </a:p>
      </dsp:txBody>
      <dsp:txXfrm>
        <a:off x="3987425" y="2649320"/>
        <a:ext cx="861618" cy="521046"/>
      </dsp:txXfrm>
    </dsp:sp>
    <dsp:sp modelId="{A5CE36BD-3FD1-4E64-9CB1-085C6E10F106}">
      <dsp:nvSpPr>
        <dsp:cNvPr id="0" name=""/>
        <dsp:cNvSpPr/>
      </dsp:nvSpPr>
      <dsp:spPr>
        <a:xfrm>
          <a:off x="3705364" y="1564061"/>
          <a:ext cx="707301" cy="198526"/>
        </a:xfrm>
        <a:custGeom>
          <a:avLst/>
          <a:gdLst/>
          <a:ahLst/>
          <a:cxnLst/>
          <a:rect l="0" t="0" r="0" b="0"/>
          <a:pathLst>
            <a:path>
              <a:moveTo>
                <a:pt x="0" y="0"/>
              </a:moveTo>
              <a:lnTo>
                <a:pt x="0" y="99263"/>
              </a:lnTo>
              <a:lnTo>
                <a:pt x="707301" y="99263"/>
              </a:lnTo>
              <a:lnTo>
                <a:pt x="707301"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3D3D184-8AF4-4383-8B7C-D00D0186288B}">
      <dsp:nvSpPr>
        <dsp:cNvPr id="0" name=""/>
        <dsp:cNvSpPr/>
      </dsp:nvSpPr>
      <dsp:spPr>
        <a:xfrm>
          <a:off x="3817035" y="1762588"/>
          <a:ext cx="1191261" cy="671996"/>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i="1" kern="1200" dirty="0" smtClean="0">
              <a:solidFill>
                <a:schemeClr val="tx1"/>
              </a:solidFill>
            </a:rPr>
            <a:t/>
          </a:r>
          <a:br>
            <a:rPr lang="de-DE" sz="900" i="1" kern="1200" dirty="0" smtClean="0">
              <a:solidFill>
                <a:schemeClr val="tx1"/>
              </a:solidFill>
            </a:rPr>
          </a:br>
          <a:r>
            <a:rPr lang="de-DE" sz="800" i="0" kern="1200" dirty="0" smtClean="0">
              <a:solidFill>
                <a:schemeClr val="tx1"/>
              </a:solidFill>
            </a:rPr>
            <a:t>Übernachtungen durch Geschäftsreisen</a:t>
          </a:r>
          <a:r>
            <a:rPr lang="de-DE" sz="800" i="1" kern="1200" dirty="0" smtClean="0">
              <a:solidFill>
                <a:schemeClr val="tx1"/>
              </a:solidFill>
            </a:rPr>
            <a:t/>
          </a:r>
          <a:br>
            <a:rPr lang="de-DE" sz="800" i="1" kern="1200" dirty="0" smtClean="0">
              <a:solidFill>
                <a:schemeClr val="tx1"/>
              </a:solidFill>
            </a:rPr>
          </a:br>
          <a:r>
            <a:rPr lang="de-DE" sz="900" i="1" kern="1200" dirty="0" smtClean="0">
              <a:solidFill>
                <a:schemeClr val="tx1"/>
              </a:solidFill>
            </a:rPr>
            <a:t/>
          </a:r>
          <a:br>
            <a:rPr lang="de-DE" sz="900" i="1" kern="1200" dirty="0" smtClean="0">
              <a:solidFill>
                <a:schemeClr val="tx1"/>
              </a:solidFill>
            </a:rPr>
          </a:br>
          <a:r>
            <a:rPr lang="de-DE" sz="900" b="1" i="0" kern="1200" dirty="0" smtClean="0">
              <a:solidFill>
                <a:schemeClr val="tx1"/>
              </a:solidFill>
            </a:rPr>
            <a:t>2,4 Mio.</a:t>
          </a:r>
        </a:p>
      </dsp:txBody>
      <dsp:txXfrm>
        <a:off x="3817035" y="1762588"/>
        <a:ext cx="1191261" cy="671996"/>
      </dsp:txXfrm>
    </dsp:sp>
    <dsp:sp modelId="{0AEFCF07-2BD8-41FF-B472-002DF263B32E}">
      <dsp:nvSpPr>
        <dsp:cNvPr id="0" name=""/>
        <dsp:cNvSpPr/>
      </dsp:nvSpPr>
      <dsp:spPr>
        <a:xfrm>
          <a:off x="5119968" y="693539"/>
          <a:ext cx="1414603" cy="198526"/>
        </a:xfrm>
        <a:custGeom>
          <a:avLst/>
          <a:gdLst/>
          <a:ahLst/>
          <a:cxnLst/>
          <a:rect l="0" t="0" r="0" b="0"/>
          <a:pathLst>
            <a:path>
              <a:moveTo>
                <a:pt x="0" y="0"/>
              </a:moveTo>
              <a:lnTo>
                <a:pt x="0" y="99263"/>
              </a:lnTo>
              <a:lnTo>
                <a:pt x="1414603" y="99263"/>
              </a:lnTo>
              <a:lnTo>
                <a:pt x="1414603"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2075DD3D-7834-471F-A35C-271EC4DAC06C}">
      <dsp:nvSpPr>
        <dsp:cNvPr id="0" name=""/>
        <dsp:cNvSpPr/>
      </dsp:nvSpPr>
      <dsp:spPr>
        <a:xfrm>
          <a:off x="5846284" y="892065"/>
          <a:ext cx="1376576" cy="671996"/>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0" kern="1200" dirty="0" smtClean="0">
              <a:solidFill>
                <a:schemeClr val="tx1"/>
              </a:solidFill>
            </a:rPr>
            <a:t>Tagesreisen</a:t>
          </a:r>
          <a:br>
            <a:rPr lang="de-DE" sz="900" b="0" kern="1200" dirty="0" smtClean="0">
              <a:solidFill>
                <a:schemeClr val="tx1"/>
              </a:solidFill>
            </a:rPr>
          </a:b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21,5 Mio.</a:t>
          </a:r>
        </a:p>
      </dsp:txBody>
      <dsp:txXfrm>
        <a:off x="5846284" y="892065"/>
        <a:ext cx="1376576" cy="671996"/>
      </dsp:txXfrm>
    </dsp:sp>
    <dsp:sp modelId="{86E18921-E852-40E2-856E-E220785C4181}">
      <dsp:nvSpPr>
        <dsp:cNvPr id="0" name=""/>
        <dsp:cNvSpPr/>
      </dsp:nvSpPr>
      <dsp:spPr>
        <a:xfrm>
          <a:off x="5827270" y="1564061"/>
          <a:ext cx="707301" cy="198526"/>
        </a:xfrm>
        <a:custGeom>
          <a:avLst/>
          <a:gdLst/>
          <a:ahLst/>
          <a:cxnLst/>
          <a:rect l="0" t="0" r="0" b="0"/>
          <a:pathLst>
            <a:path>
              <a:moveTo>
                <a:pt x="707301" y="0"/>
              </a:moveTo>
              <a:lnTo>
                <a:pt x="707301"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AE7DF54A-7DB4-48E7-9036-C08D7605CB5D}">
      <dsp:nvSpPr>
        <dsp:cNvPr id="0" name=""/>
        <dsp:cNvSpPr/>
      </dsp:nvSpPr>
      <dsp:spPr>
        <a:xfrm>
          <a:off x="5231639" y="1762588"/>
          <a:ext cx="1191261" cy="671996"/>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kern="1200" dirty="0" smtClean="0">
              <a:solidFill>
                <a:schemeClr val="tx1"/>
              </a:solidFill>
            </a:rPr>
            <a:t/>
          </a:r>
          <a:br>
            <a:rPr lang="de-DE" sz="900" kern="1200" dirty="0" smtClean="0">
              <a:solidFill>
                <a:schemeClr val="tx1"/>
              </a:solidFill>
            </a:rPr>
          </a:br>
          <a:r>
            <a:rPr lang="de-DE" sz="800" kern="1200" dirty="0" smtClean="0">
              <a:solidFill>
                <a:schemeClr val="tx1"/>
              </a:solidFill>
            </a:rPr>
            <a:t>Private </a:t>
          </a:r>
          <a:br>
            <a:rPr lang="de-DE" sz="800" kern="1200" dirty="0" smtClean="0">
              <a:solidFill>
                <a:schemeClr val="tx1"/>
              </a:solidFill>
            </a:rPr>
          </a:br>
          <a:r>
            <a:rPr lang="de-DE" sz="800" kern="1200" dirty="0" smtClean="0">
              <a:solidFill>
                <a:schemeClr val="tx1"/>
              </a:solidFill>
            </a:rPr>
            <a:t>Tagesreisen</a:t>
          </a:r>
          <a:r>
            <a:rPr lang="de-DE" sz="900" kern="1200" dirty="0" smtClean="0">
              <a:solidFill>
                <a:schemeClr val="tx1"/>
              </a:solidFill>
            </a:rPr>
            <a:t/>
          </a:r>
          <a:br>
            <a:rPr lang="de-DE" sz="9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19,9 Mio.</a:t>
          </a:r>
        </a:p>
      </dsp:txBody>
      <dsp:txXfrm>
        <a:off x="5231639" y="1762588"/>
        <a:ext cx="1191261" cy="671996"/>
      </dsp:txXfrm>
    </dsp:sp>
    <dsp:sp modelId="{E516307B-1DE9-4A35-9801-EB71F99FE827}">
      <dsp:nvSpPr>
        <dsp:cNvPr id="0" name=""/>
        <dsp:cNvSpPr/>
      </dsp:nvSpPr>
      <dsp:spPr>
        <a:xfrm>
          <a:off x="6534572" y="1564061"/>
          <a:ext cx="707301" cy="198526"/>
        </a:xfrm>
        <a:custGeom>
          <a:avLst/>
          <a:gdLst/>
          <a:ahLst/>
          <a:cxnLst/>
          <a:rect l="0" t="0" r="0" b="0"/>
          <a:pathLst>
            <a:path>
              <a:moveTo>
                <a:pt x="0" y="0"/>
              </a:moveTo>
              <a:lnTo>
                <a:pt x="0" y="99263"/>
              </a:lnTo>
              <a:lnTo>
                <a:pt x="707301" y="99263"/>
              </a:lnTo>
              <a:lnTo>
                <a:pt x="707301"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693693D-4A32-48DF-AD49-489C6D30C98E}">
      <dsp:nvSpPr>
        <dsp:cNvPr id="0" name=""/>
        <dsp:cNvSpPr/>
      </dsp:nvSpPr>
      <dsp:spPr>
        <a:xfrm>
          <a:off x="6646243" y="1762588"/>
          <a:ext cx="1191261" cy="671996"/>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rtl="0">
            <a:lnSpc>
              <a:spcPct val="90000"/>
            </a:lnSpc>
            <a:spcBef>
              <a:spcPct val="0"/>
            </a:spcBef>
            <a:spcAft>
              <a:spcPct val="35000"/>
            </a:spcAft>
          </a:pPr>
          <a:r>
            <a:rPr lang="de-DE" sz="900" b="0" i="1" kern="1200" dirty="0" smtClean="0">
              <a:solidFill>
                <a:schemeClr val="tx1"/>
              </a:solidFill>
              <a:latin typeface="Arial" pitchFamily="34" charset="0"/>
              <a:ea typeface="+mn-ea"/>
              <a:cs typeface="+mn-cs"/>
            </a:rPr>
            <a:t/>
          </a:r>
          <a:br>
            <a:rPr lang="de-DE" sz="900" b="0" i="1"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Geschäftliche </a:t>
          </a:r>
          <a:br>
            <a:rPr lang="de-DE" sz="800" b="0" i="0"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Tagesreisen</a:t>
          </a:r>
          <a:br>
            <a:rPr lang="de-DE" sz="800" b="0" i="0" kern="1200" dirty="0" smtClean="0">
              <a:solidFill>
                <a:schemeClr val="tx1"/>
              </a:solidFill>
              <a:latin typeface="Arial" pitchFamily="34" charset="0"/>
              <a:ea typeface="+mn-ea"/>
              <a:cs typeface="+mn-cs"/>
            </a:rPr>
          </a:br>
          <a:r>
            <a:rPr lang="de-DE" sz="900" b="0" i="1" kern="1200" dirty="0" smtClean="0">
              <a:solidFill>
                <a:schemeClr val="tx1"/>
              </a:solidFill>
              <a:latin typeface="Arial" pitchFamily="34" charset="0"/>
              <a:ea typeface="+mn-ea"/>
              <a:cs typeface="+mn-cs"/>
            </a:rPr>
            <a:t/>
          </a:r>
          <a:br>
            <a:rPr lang="de-DE" sz="900" b="0" i="1" kern="1200" dirty="0" smtClean="0">
              <a:solidFill>
                <a:schemeClr val="tx1"/>
              </a:solidFill>
              <a:latin typeface="Arial" pitchFamily="34" charset="0"/>
              <a:ea typeface="+mn-ea"/>
              <a:cs typeface="+mn-cs"/>
            </a:rPr>
          </a:br>
          <a:r>
            <a:rPr lang="de-DE" sz="900" b="1" i="0" kern="1200" dirty="0" smtClean="0">
              <a:solidFill>
                <a:schemeClr val="tx1"/>
              </a:solidFill>
              <a:latin typeface="Arial" pitchFamily="34" charset="0"/>
              <a:ea typeface="+mn-ea"/>
              <a:cs typeface="+mn-cs"/>
            </a:rPr>
            <a:t>1,6 Mio.</a:t>
          </a:r>
        </a:p>
      </dsp:txBody>
      <dsp:txXfrm>
        <a:off x="6646243" y="1762588"/>
        <a:ext cx="1191261" cy="671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739F6-80FA-4AB9-BD6C-2512738DC1DC}">
      <dsp:nvSpPr>
        <dsp:cNvPr id="0" name=""/>
        <dsp:cNvSpPr/>
      </dsp:nvSpPr>
      <dsp:spPr>
        <a:xfrm>
          <a:off x="3925773" y="647"/>
          <a:ext cx="2388390" cy="692891"/>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114000"/>
            </a:lnSpc>
            <a:spcBef>
              <a:spcPct val="0"/>
            </a:spcBef>
            <a:spcAft>
              <a:spcPct val="35000"/>
            </a:spcAft>
          </a:pPr>
          <a:r>
            <a:rPr lang="de-DE" sz="900" b="0" kern="1200" dirty="0" smtClean="0">
              <a:solidFill>
                <a:schemeClr val="tx1"/>
              </a:solidFill>
            </a:rPr>
            <a:t>Gesamtaufenthaltstage (ab 50 km)*</a:t>
          </a:r>
          <a:br>
            <a:rPr lang="de-DE" sz="900" b="0" kern="1200" dirty="0" smtClean="0">
              <a:solidFill>
                <a:schemeClr val="tx1"/>
              </a:solidFill>
            </a:rPr>
          </a:br>
          <a:r>
            <a:rPr lang="de-DE" sz="900" b="1" kern="1200" dirty="0" smtClean="0">
              <a:solidFill>
                <a:schemeClr val="tx1"/>
              </a:solidFill>
            </a:rPr>
            <a:t>3,2 Mio. </a:t>
          </a:r>
          <a:endParaRPr lang="de-DE" sz="900" b="1" kern="1200" dirty="0">
            <a:solidFill>
              <a:schemeClr val="tx1"/>
            </a:solidFill>
          </a:endParaRPr>
        </a:p>
      </dsp:txBody>
      <dsp:txXfrm>
        <a:off x="3925773" y="647"/>
        <a:ext cx="2388390" cy="692891"/>
      </dsp:txXfrm>
    </dsp:sp>
    <dsp:sp modelId="{FA863840-7D4F-47D8-8D20-B6EB1DCED0B8}">
      <dsp:nvSpPr>
        <dsp:cNvPr id="0" name=""/>
        <dsp:cNvSpPr/>
      </dsp:nvSpPr>
      <dsp:spPr>
        <a:xfrm>
          <a:off x="3705364" y="693539"/>
          <a:ext cx="1414603" cy="198526"/>
        </a:xfrm>
        <a:custGeom>
          <a:avLst/>
          <a:gdLst/>
          <a:ahLst/>
          <a:cxnLst/>
          <a:rect l="0" t="0" r="0" b="0"/>
          <a:pathLst>
            <a:path>
              <a:moveTo>
                <a:pt x="1414603" y="0"/>
              </a:moveTo>
              <a:lnTo>
                <a:pt x="1414603"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DB2645DB-5344-4A69-A5E5-F7404861BC34}">
      <dsp:nvSpPr>
        <dsp:cNvPr id="0" name=""/>
        <dsp:cNvSpPr/>
      </dsp:nvSpPr>
      <dsp:spPr>
        <a:xfrm>
          <a:off x="3017076" y="892065"/>
          <a:ext cx="1376576" cy="671996"/>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0" kern="1200" dirty="0" smtClean="0">
              <a:solidFill>
                <a:schemeClr val="tx1"/>
              </a:solidFill>
            </a:rPr>
            <a:t>Übernachtungen*</a:t>
          </a:r>
          <a:br>
            <a:rPr lang="de-DE" sz="900" b="0" kern="1200" dirty="0" smtClean="0">
              <a:solidFill>
                <a:schemeClr val="tx1"/>
              </a:solidFill>
            </a:rPr>
          </a:b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1,8 Mio.</a:t>
          </a:r>
          <a:br>
            <a:rPr lang="de-DE" sz="900" b="1"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endParaRPr lang="de-DE" sz="900" b="1" kern="1200" dirty="0">
            <a:solidFill>
              <a:schemeClr val="tx1"/>
            </a:solidFill>
          </a:endParaRPr>
        </a:p>
      </dsp:txBody>
      <dsp:txXfrm>
        <a:off x="3017076" y="892065"/>
        <a:ext cx="1376576" cy="671996"/>
      </dsp:txXfrm>
    </dsp:sp>
    <dsp:sp modelId="{ADA8C8D2-2243-4BB1-99D1-49D5CC662F43}">
      <dsp:nvSpPr>
        <dsp:cNvPr id="0" name=""/>
        <dsp:cNvSpPr/>
      </dsp:nvSpPr>
      <dsp:spPr>
        <a:xfrm>
          <a:off x="2998062" y="1564061"/>
          <a:ext cx="707301" cy="198526"/>
        </a:xfrm>
        <a:custGeom>
          <a:avLst/>
          <a:gdLst/>
          <a:ahLst/>
          <a:cxnLst/>
          <a:rect l="0" t="0" r="0" b="0"/>
          <a:pathLst>
            <a:path>
              <a:moveTo>
                <a:pt x="707301" y="0"/>
              </a:moveTo>
              <a:lnTo>
                <a:pt x="707301"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EAFEC3F3-EB57-4BC0-AEF9-D98FF784717E}">
      <dsp:nvSpPr>
        <dsp:cNvPr id="0" name=""/>
        <dsp:cNvSpPr/>
      </dsp:nvSpPr>
      <dsp:spPr>
        <a:xfrm>
          <a:off x="2402431" y="1762588"/>
          <a:ext cx="1191261" cy="671996"/>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kern="1200" dirty="0" smtClean="0">
              <a:solidFill>
                <a:schemeClr val="tx1"/>
              </a:solidFill>
            </a:rPr>
            <a:t/>
          </a:r>
          <a:br>
            <a:rPr lang="de-DE" sz="900" kern="1200" dirty="0" smtClean="0">
              <a:solidFill>
                <a:schemeClr val="tx1"/>
              </a:solidFill>
            </a:rPr>
          </a:br>
          <a:r>
            <a:rPr lang="de-DE" sz="800" kern="1200" dirty="0" smtClean="0">
              <a:solidFill>
                <a:schemeClr val="tx1"/>
              </a:solidFill>
            </a:rPr>
            <a:t>Übernachtungen </a:t>
          </a:r>
          <a:br>
            <a:rPr lang="de-DE" sz="800" kern="1200" dirty="0" smtClean="0">
              <a:solidFill>
                <a:schemeClr val="tx1"/>
              </a:solidFill>
            </a:rPr>
          </a:br>
          <a:r>
            <a:rPr lang="de-DE" sz="800" kern="1200" dirty="0" smtClean="0">
              <a:solidFill>
                <a:schemeClr val="tx1"/>
              </a:solidFill>
            </a:rPr>
            <a:t>durch Privatreisen*</a:t>
          </a:r>
          <a:br>
            <a:rPr lang="de-DE" sz="8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1,6 Mio.</a:t>
          </a:r>
          <a:endParaRPr lang="de-DE" sz="900" b="1" kern="1200" dirty="0">
            <a:solidFill>
              <a:schemeClr val="tx1"/>
            </a:solidFill>
          </a:endParaRPr>
        </a:p>
      </dsp:txBody>
      <dsp:txXfrm>
        <a:off x="2402431" y="1762588"/>
        <a:ext cx="1191261" cy="671996"/>
      </dsp:txXfrm>
    </dsp:sp>
    <dsp:sp modelId="{9AA565BA-C12D-4CD9-97F3-59E6F2FE584D}">
      <dsp:nvSpPr>
        <dsp:cNvPr id="0" name=""/>
        <dsp:cNvSpPr/>
      </dsp:nvSpPr>
      <dsp:spPr>
        <a:xfrm>
          <a:off x="1548207" y="2434584"/>
          <a:ext cx="1449854" cy="198526"/>
        </a:xfrm>
        <a:custGeom>
          <a:avLst/>
          <a:gdLst/>
          <a:ahLst/>
          <a:cxnLst/>
          <a:rect l="0" t="0" r="0" b="0"/>
          <a:pathLst>
            <a:path>
              <a:moveTo>
                <a:pt x="1449854" y="0"/>
              </a:moveTo>
              <a:lnTo>
                <a:pt x="1449854"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BB0C230F-9EC4-4E36-9DEC-0090CBBD996E}">
      <dsp:nvSpPr>
        <dsp:cNvPr id="0" name=""/>
        <dsp:cNvSpPr/>
      </dsp:nvSpPr>
      <dsp:spPr>
        <a:xfrm>
          <a:off x="949792" y="2633110"/>
          <a:ext cx="1196830" cy="671718"/>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Urlaubsreisen</a:t>
          </a:r>
          <a:br>
            <a:rPr lang="de-DE" sz="80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600" kern="1200" dirty="0" smtClean="0">
              <a:solidFill>
                <a:schemeClr val="tx1"/>
              </a:solidFill>
            </a:rPr>
            <a:t/>
          </a:r>
          <a:br>
            <a:rPr lang="de-DE" sz="600" kern="1200" dirty="0" smtClean="0">
              <a:solidFill>
                <a:schemeClr val="tx1"/>
              </a:solidFill>
            </a:rPr>
          </a:br>
          <a:r>
            <a:rPr lang="de-DE" sz="900" b="1" kern="1200" dirty="0" smtClean="0">
              <a:solidFill>
                <a:schemeClr val="tx1"/>
              </a:solidFill>
            </a:rPr>
            <a:t>0,6 Mio. </a:t>
          </a:r>
          <a:endParaRPr lang="de-DE" sz="800" b="1" kern="1200" dirty="0">
            <a:solidFill>
              <a:schemeClr val="tx1"/>
            </a:solidFill>
          </a:endParaRPr>
        </a:p>
      </dsp:txBody>
      <dsp:txXfrm>
        <a:off x="949792" y="2633110"/>
        <a:ext cx="1196830" cy="671718"/>
      </dsp:txXfrm>
    </dsp:sp>
    <dsp:sp modelId="{F6C69A24-1FAB-4C41-97C9-68AB79CEA947}">
      <dsp:nvSpPr>
        <dsp:cNvPr id="0" name=""/>
        <dsp:cNvSpPr/>
      </dsp:nvSpPr>
      <dsp:spPr>
        <a:xfrm>
          <a:off x="783938" y="3304829"/>
          <a:ext cx="764269" cy="198526"/>
        </a:xfrm>
        <a:custGeom>
          <a:avLst/>
          <a:gdLst/>
          <a:ahLst/>
          <a:cxnLst/>
          <a:rect l="0" t="0" r="0" b="0"/>
          <a:pathLst>
            <a:path>
              <a:moveTo>
                <a:pt x="764269" y="0"/>
              </a:moveTo>
              <a:lnTo>
                <a:pt x="764269"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5C732962-B7C8-4F51-AEA2-6887667571CC}">
      <dsp:nvSpPr>
        <dsp:cNvPr id="0" name=""/>
        <dsp:cNvSpPr/>
      </dsp:nvSpPr>
      <dsp:spPr>
        <a:xfrm>
          <a:off x="188307" y="3503355"/>
          <a:ext cx="1191261" cy="671996"/>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Urlaubsreisen (1-3 ÜN)</a:t>
          </a:r>
          <a:br>
            <a:rPr lang="de-DE" sz="8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0,1 Mio.** </a:t>
          </a:r>
          <a:endParaRPr lang="de-DE" sz="900" b="1" kern="1200" dirty="0">
            <a:solidFill>
              <a:schemeClr val="tx1"/>
            </a:solidFill>
          </a:endParaRPr>
        </a:p>
      </dsp:txBody>
      <dsp:txXfrm>
        <a:off x="188307" y="3503355"/>
        <a:ext cx="1191261" cy="671996"/>
      </dsp:txXfrm>
    </dsp:sp>
    <dsp:sp modelId="{DBDB79D5-BD15-4727-BD36-9FC743BD9AA7}">
      <dsp:nvSpPr>
        <dsp:cNvPr id="0" name=""/>
        <dsp:cNvSpPr/>
      </dsp:nvSpPr>
      <dsp:spPr>
        <a:xfrm>
          <a:off x="1548207" y="3304829"/>
          <a:ext cx="736031" cy="198526"/>
        </a:xfrm>
        <a:custGeom>
          <a:avLst/>
          <a:gdLst/>
          <a:ahLst/>
          <a:cxnLst/>
          <a:rect l="0" t="0" r="0" b="0"/>
          <a:pathLst>
            <a:path>
              <a:moveTo>
                <a:pt x="0" y="0"/>
              </a:moveTo>
              <a:lnTo>
                <a:pt x="0" y="99263"/>
              </a:lnTo>
              <a:lnTo>
                <a:pt x="736031" y="99263"/>
              </a:lnTo>
              <a:lnTo>
                <a:pt x="736031"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8A1BC79C-A236-44FB-BCD8-74880263A6C4}">
      <dsp:nvSpPr>
        <dsp:cNvPr id="0" name=""/>
        <dsp:cNvSpPr/>
      </dsp:nvSpPr>
      <dsp:spPr>
        <a:xfrm>
          <a:off x="1688607" y="3503355"/>
          <a:ext cx="1191261" cy="671996"/>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Urlaubsreisen (≥ 4 ÜN)</a:t>
          </a:r>
          <a:r>
            <a:rPr lang="de-DE" sz="1100" kern="1200" dirty="0" smtClean="0">
              <a:solidFill>
                <a:schemeClr val="tx1"/>
              </a:solidFill>
            </a:rPr>
            <a:t/>
          </a:r>
          <a:br>
            <a:rPr lang="de-DE" sz="11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0,5 Mio.** </a:t>
          </a:r>
          <a:endParaRPr lang="de-DE" sz="900" b="1" kern="1200" dirty="0">
            <a:solidFill>
              <a:schemeClr val="tx1"/>
            </a:solidFill>
          </a:endParaRPr>
        </a:p>
      </dsp:txBody>
      <dsp:txXfrm>
        <a:off x="1688607" y="3503355"/>
        <a:ext cx="1191261" cy="671996"/>
      </dsp:txXfrm>
    </dsp:sp>
    <dsp:sp modelId="{A9D65DEF-135B-46D4-8DC9-0A97DBBE0C62}">
      <dsp:nvSpPr>
        <dsp:cNvPr id="0" name=""/>
        <dsp:cNvSpPr/>
      </dsp:nvSpPr>
      <dsp:spPr>
        <a:xfrm>
          <a:off x="2952342" y="2434584"/>
          <a:ext cx="91440" cy="198526"/>
        </a:xfrm>
        <a:custGeom>
          <a:avLst/>
          <a:gdLst/>
          <a:ahLst/>
          <a:cxnLst/>
          <a:rect l="0" t="0" r="0" b="0"/>
          <a:pathLst>
            <a:path>
              <a:moveTo>
                <a:pt x="45720" y="0"/>
              </a:moveTo>
              <a:lnTo>
                <a:pt x="45720" y="99263"/>
              </a:lnTo>
              <a:lnTo>
                <a:pt x="48638" y="99263"/>
              </a:lnTo>
              <a:lnTo>
                <a:pt x="48638"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73EAB09A-15B1-42D0-923D-74894E789E93}">
      <dsp:nvSpPr>
        <dsp:cNvPr id="0" name=""/>
        <dsp:cNvSpPr/>
      </dsp:nvSpPr>
      <dsp:spPr>
        <a:xfrm>
          <a:off x="2402565" y="2633110"/>
          <a:ext cx="1196830" cy="671718"/>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t"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Übernachtungen durch Verwandten- und Bekanntenbesuche</a:t>
          </a:r>
          <a:br>
            <a:rPr lang="de-DE" sz="800" kern="1200" dirty="0" smtClean="0">
              <a:solidFill>
                <a:schemeClr val="tx1"/>
              </a:solidFill>
            </a:rPr>
          </a:br>
          <a:r>
            <a:rPr lang="de-DE" sz="600" b="1" kern="1200" dirty="0" smtClean="0">
              <a:solidFill>
                <a:schemeClr val="tx1"/>
              </a:solidFill>
            </a:rPr>
            <a:t/>
          </a:r>
          <a:br>
            <a:rPr lang="de-DE" sz="600" b="1" kern="1200" dirty="0" smtClean="0">
              <a:solidFill>
                <a:schemeClr val="tx1"/>
              </a:solidFill>
            </a:rPr>
          </a:br>
          <a:r>
            <a:rPr lang="de-DE" sz="900" b="1" kern="1200" dirty="0" smtClean="0">
              <a:solidFill>
                <a:schemeClr val="tx1"/>
              </a:solidFill>
            </a:rPr>
            <a:t>1,0 Mio. </a:t>
          </a:r>
          <a:endParaRPr lang="de-DE" sz="900" b="1" kern="1200" dirty="0">
            <a:solidFill>
              <a:schemeClr val="tx1"/>
            </a:solidFill>
          </a:endParaRPr>
        </a:p>
      </dsp:txBody>
      <dsp:txXfrm>
        <a:off x="2402565" y="2633110"/>
        <a:ext cx="1196830" cy="671718"/>
      </dsp:txXfrm>
    </dsp:sp>
    <dsp:sp modelId="{0E0216E4-19C8-49BE-8438-40C45C41CA84}">
      <dsp:nvSpPr>
        <dsp:cNvPr id="0" name=""/>
        <dsp:cNvSpPr/>
      </dsp:nvSpPr>
      <dsp:spPr>
        <a:xfrm>
          <a:off x="2998062" y="2434584"/>
          <a:ext cx="1420172" cy="198526"/>
        </a:xfrm>
        <a:custGeom>
          <a:avLst/>
          <a:gdLst/>
          <a:ahLst/>
          <a:cxnLst/>
          <a:rect l="0" t="0" r="0" b="0"/>
          <a:pathLst>
            <a:path>
              <a:moveTo>
                <a:pt x="0" y="0"/>
              </a:moveTo>
              <a:lnTo>
                <a:pt x="0" y="99263"/>
              </a:lnTo>
              <a:lnTo>
                <a:pt x="1420172" y="99263"/>
              </a:lnTo>
              <a:lnTo>
                <a:pt x="1420172"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9958DF9B-B5AC-4828-80D4-E72631718D43}">
      <dsp:nvSpPr>
        <dsp:cNvPr id="0" name=""/>
        <dsp:cNvSpPr/>
      </dsp:nvSpPr>
      <dsp:spPr>
        <a:xfrm>
          <a:off x="3971215" y="2633110"/>
          <a:ext cx="894038" cy="553466"/>
        </a:xfrm>
        <a:prstGeom prst="roundRect">
          <a:avLst>
            <a:gd name="adj" fmla="val 10000"/>
          </a:avLst>
        </a:prstGeom>
        <a:solidFill>
          <a:srgbClr val="C6D9F1"/>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endParaRPr lang="de-DE" sz="2500" kern="1200"/>
        </a:p>
      </dsp:txBody>
      <dsp:txXfrm>
        <a:off x="3987425" y="2649320"/>
        <a:ext cx="861618" cy="521046"/>
      </dsp:txXfrm>
    </dsp:sp>
    <dsp:sp modelId="{A5CE36BD-3FD1-4E64-9CB1-085C6E10F106}">
      <dsp:nvSpPr>
        <dsp:cNvPr id="0" name=""/>
        <dsp:cNvSpPr/>
      </dsp:nvSpPr>
      <dsp:spPr>
        <a:xfrm>
          <a:off x="3705364" y="1564061"/>
          <a:ext cx="707301" cy="198526"/>
        </a:xfrm>
        <a:custGeom>
          <a:avLst/>
          <a:gdLst/>
          <a:ahLst/>
          <a:cxnLst/>
          <a:rect l="0" t="0" r="0" b="0"/>
          <a:pathLst>
            <a:path>
              <a:moveTo>
                <a:pt x="0" y="0"/>
              </a:moveTo>
              <a:lnTo>
                <a:pt x="0" y="99263"/>
              </a:lnTo>
              <a:lnTo>
                <a:pt x="707301" y="99263"/>
              </a:lnTo>
              <a:lnTo>
                <a:pt x="707301"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3D3D184-8AF4-4383-8B7C-D00D0186288B}">
      <dsp:nvSpPr>
        <dsp:cNvPr id="0" name=""/>
        <dsp:cNvSpPr/>
      </dsp:nvSpPr>
      <dsp:spPr>
        <a:xfrm>
          <a:off x="3817035" y="1762588"/>
          <a:ext cx="1191261" cy="671996"/>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i="1" kern="1200" dirty="0" smtClean="0">
              <a:solidFill>
                <a:schemeClr val="tx1"/>
              </a:solidFill>
            </a:rPr>
            <a:t/>
          </a:r>
          <a:br>
            <a:rPr lang="de-DE" sz="900" i="1" kern="1200" dirty="0" smtClean="0">
              <a:solidFill>
                <a:schemeClr val="tx1"/>
              </a:solidFill>
            </a:rPr>
          </a:br>
          <a:r>
            <a:rPr lang="de-DE" sz="800" i="0" kern="1200" dirty="0" smtClean="0">
              <a:solidFill>
                <a:schemeClr val="tx1"/>
              </a:solidFill>
            </a:rPr>
            <a:t>Übernachtungen durch Geschäftsreisen</a:t>
          </a:r>
          <a:br>
            <a:rPr lang="de-DE" sz="800" i="0" kern="1200" dirty="0" smtClean="0">
              <a:solidFill>
                <a:schemeClr val="tx1"/>
              </a:solidFill>
            </a:rPr>
          </a:br>
          <a:r>
            <a:rPr lang="de-DE" sz="900" i="0" kern="1200" dirty="0" smtClean="0">
              <a:solidFill>
                <a:schemeClr val="tx1"/>
              </a:solidFill>
            </a:rPr>
            <a:t/>
          </a:r>
          <a:br>
            <a:rPr lang="de-DE" sz="900" i="0" kern="1200" dirty="0" smtClean="0">
              <a:solidFill>
                <a:schemeClr val="tx1"/>
              </a:solidFill>
            </a:rPr>
          </a:br>
          <a:r>
            <a:rPr lang="de-DE" sz="900" b="1" i="0" kern="1200" dirty="0" smtClean="0">
              <a:solidFill>
                <a:schemeClr val="tx1"/>
              </a:solidFill>
            </a:rPr>
            <a:t>0,1 Mio.*** </a:t>
          </a:r>
          <a:endParaRPr lang="de-DE" sz="900" b="1" i="0" kern="1200" dirty="0">
            <a:solidFill>
              <a:schemeClr val="tx1"/>
            </a:solidFill>
          </a:endParaRPr>
        </a:p>
      </dsp:txBody>
      <dsp:txXfrm>
        <a:off x="3817035" y="1762588"/>
        <a:ext cx="1191261" cy="671996"/>
      </dsp:txXfrm>
    </dsp:sp>
    <dsp:sp modelId="{0AEFCF07-2BD8-41FF-B472-002DF263B32E}">
      <dsp:nvSpPr>
        <dsp:cNvPr id="0" name=""/>
        <dsp:cNvSpPr/>
      </dsp:nvSpPr>
      <dsp:spPr>
        <a:xfrm>
          <a:off x="5119968" y="693539"/>
          <a:ext cx="1414603" cy="198526"/>
        </a:xfrm>
        <a:custGeom>
          <a:avLst/>
          <a:gdLst/>
          <a:ahLst/>
          <a:cxnLst/>
          <a:rect l="0" t="0" r="0" b="0"/>
          <a:pathLst>
            <a:path>
              <a:moveTo>
                <a:pt x="0" y="0"/>
              </a:moveTo>
              <a:lnTo>
                <a:pt x="0" y="99263"/>
              </a:lnTo>
              <a:lnTo>
                <a:pt x="1414603" y="99263"/>
              </a:lnTo>
              <a:lnTo>
                <a:pt x="1414603"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2075DD3D-7834-471F-A35C-271EC4DAC06C}">
      <dsp:nvSpPr>
        <dsp:cNvPr id="0" name=""/>
        <dsp:cNvSpPr/>
      </dsp:nvSpPr>
      <dsp:spPr>
        <a:xfrm>
          <a:off x="5846284" y="892065"/>
          <a:ext cx="1376576" cy="671996"/>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0" kern="1200" dirty="0" smtClean="0">
              <a:solidFill>
                <a:schemeClr val="tx1"/>
              </a:solidFill>
            </a:rPr>
            <a:t>Tagesreisen</a:t>
          </a:r>
          <a:br>
            <a:rPr lang="de-DE" sz="900" b="0" kern="1200" dirty="0" smtClean="0">
              <a:solidFill>
                <a:schemeClr val="tx1"/>
              </a:solidFill>
            </a:rPr>
          </a:b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1,4 Mio.</a:t>
          </a:r>
          <a:endParaRPr lang="de-DE" sz="900" b="1" kern="1200" dirty="0">
            <a:solidFill>
              <a:schemeClr val="tx1"/>
            </a:solidFill>
          </a:endParaRPr>
        </a:p>
      </dsp:txBody>
      <dsp:txXfrm>
        <a:off x="5846284" y="892065"/>
        <a:ext cx="1376576" cy="671996"/>
      </dsp:txXfrm>
    </dsp:sp>
    <dsp:sp modelId="{86E18921-E852-40E2-856E-E220785C4181}">
      <dsp:nvSpPr>
        <dsp:cNvPr id="0" name=""/>
        <dsp:cNvSpPr/>
      </dsp:nvSpPr>
      <dsp:spPr>
        <a:xfrm>
          <a:off x="5827270" y="1564061"/>
          <a:ext cx="707301" cy="198526"/>
        </a:xfrm>
        <a:custGeom>
          <a:avLst/>
          <a:gdLst/>
          <a:ahLst/>
          <a:cxnLst/>
          <a:rect l="0" t="0" r="0" b="0"/>
          <a:pathLst>
            <a:path>
              <a:moveTo>
                <a:pt x="707301" y="0"/>
              </a:moveTo>
              <a:lnTo>
                <a:pt x="707301" y="99263"/>
              </a:lnTo>
              <a:lnTo>
                <a:pt x="0" y="99263"/>
              </a:lnTo>
              <a:lnTo>
                <a:pt x="0"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AE7DF54A-7DB4-48E7-9036-C08D7605CB5D}">
      <dsp:nvSpPr>
        <dsp:cNvPr id="0" name=""/>
        <dsp:cNvSpPr/>
      </dsp:nvSpPr>
      <dsp:spPr>
        <a:xfrm>
          <a:off x="5231639" y="1762588"/>
          <a:ext cx="1191261" cy="671996"/>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kern="1200" dirty="0" smtClean="0">
              <a:solidFill>
                <a:schemeClr val="tx1"/>
              </a:solidFill>
            </a:rPr>
            <a:t/>
          </a:r>
          <a:br>
            <a:rPr lang="de-DE" sz="900" kern="1200" dirty="0" smtClean="0">
              <a:solidFill>
                <a:schemeClr val="tx1"/>
              </a:solidFill>
            </a:rPr>
          </a:br>
          <a:r>
            <a:rPr lang="de-DE" sz="800" kern="1200" dirty="0" smtClean="0">
              <a:solidFill>
                <a:schemeClr val="tx1"/>
              </a:solidFill>
            </a:rPr>
            <a:t>Private </a:t>
          </a:r>
          <a:br>
            <a:rPr lang="de-DE" sz="800" kern="1200" dirty="0" smtClean="0">
              <a:solidFill>
                <a:schemeClr val="tx1"/>
              </a:solidFill>
            </a:rPr>
          </a:br>
          <a:r>
            <a:rPr lang="de-DE" sz="800" kern="1200" dirty="0" smtClean="0">
              <a:solidFill>
                <a:schemeClr val="tx1"/>
              </a:solidFill>
            </a:rPr>
            <a:t>Tagesreisen</a:t>
          </a:r>
          <a:r>
            <a:rPr lang="de-DE" sz="900" kern="1200" dirty="0" smtClean="0">
              <a:solidFill>
                <a:schemeClr val="tx1"/>
              </a:solidFill>
            </a:rPr>
            <a:t/>
          </a:r>
          <a:br>
            <a:rPr lang="de-DE" sz="9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1,3 Mio.</a:t>
          </a:r>
          <a:r>
            <a:rPr lang="de-DE" sz="900" kern="1200" dirty="0" smtClean="0">
              <a:solidFill>
                <a:schemeClr val="tx1"/>
              </a:solidFill>
            </a:rPr>
            <a:t> </a:t>
          </a:r>
          <a:endParaRPr lang="de-DE" sz="900" kern="1200" dirty="0">
            <a:solidFill>
              <a:schemeClr val="tx1"/>
            </a:solidFill>
          </a:endParaRPr>
        </a:p>
      </dsp:txBody>
      <dsp:txXfrm>
        <a:off x="5231639" y="1762588"/>
        <a:ext cx="1191261" cy="671996"/>
      </dsp:txXfrm>
    </dsp:sp>
    <dsp:sp modelId="{E516307B-1DE9-4A35-9801-EB71F99FE827}">
      <dsp:nvSpPr>
        <dsp:cNvPr id="0" name=""/>
        <dsp:cNvSpPr/>
      </dsp:nvSpPr>
      <dsp:spPr>
        <a:xfrm>
          <a:off x="6534572" y="1564061"/>
          <a:ext cx="707301" cy="198526"/>
        </a:xfrm>
        <a:custGeom>
          <a:avLst/>
          <a:gdLst/>
          <a:ahLst/>
          <a:cxnLst/>
          <a:rect l="0" t="0" r="0" b="0"/>
          <a:pathLst>
            <a:path>
              <a:moveTo>
                <a:pt x="0" y="0"/>
              </a:moveTo>
              <a:lnTo>
                <a:pt x="0" y="99263"/>
              </a:lnTo>
              <a:lnTo>
                <a:pt x="707301" y="99263"/>
              </a:lnTo>
              <a:lnTo>
                <a:pt x="707301" y="198526"/>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693693D-4A32-48DF-AD49-489C6D30C98E}">
      <dsp:nvSpPr>
        <dsp:cNvPr id="0" name=""/>
        <dsp:cNvSpPr/>
      </dsp:nvSpPr>
      <dsp:spPr>
        <a:xfrm>
          <a:off x="6646243" y="1762588"/>
          <a:ext cx="1191261" cy="671996"/>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rtl="0" fontAlgn="base">
            <a:lnSpc>
              <a:spcPct val="90000"/>
            </a:lnSpc>
            <a:spcBef>
              <a:spcPct val="0"/>
            </a:spcBef>
            <a:spcAft>
              <a:spcPct val="0"/>
            </a:spcAft>
          </a:pPr>
          <a:r>
            <a:rPr lang="de-DE" sz="900" b="0" i="1" kern="1200" dirty="0" smtClean="0">
              <a:solidFill>
                <a:schemeClr val="tx1"/>
              </a:solidFill>
              <a:latin typeface="Arial" pitchFamily="34" charset="0"/>
              <a:ea typeface="+mn-ea"/>
              <a:cs typeface="+mn-cs"/>
            </a:rPr>
            <a:t/>
          </a:r>
          <a:br>
            <a:rPr lang="de-DE" sz="900" b="0" i="1"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Geschäftliche </a:t>
          </a:r>
          <a:br>
            <a:rPr lang="de-DE" sz="800" b="0" i="0" kern="1200" dirty="0" smtClean="0">
              <a:solidFill>
                <a:schemeClr val="tx1"/>
              </a:solidFill>
              <a:latin typeface="Arial" pitchFamily="34" charset="0"/>
              <a:ea typeface="+mn-ea"/>
              <a:cs typeface="+mn-cs"/>
            </a:rPr>
          </a:br>
          <a:r>
            <a:rPr lang="de-DE" sz="800" b="0" i="0" kern="1200" dirty="0" smtClean="0">
              <a:solidFill>
                <a:schemeClr val="tx1"/>
              </a:solidFill>
              <a:latin typeface="Arial" pitchFamily="34" charset="0"/>
              <a:ea typeface="+mn-ea"/>
              <a:cs typeface="+mn-cs"/>
            </a:rPr>
            <a:t>Tagesreisen</a:t>
          </a:r>
          <a:br>
            <a:rPr lang="de-DE" sz="800" b="0" i="0" kern="1200" dirty="0" smtClean="0">
              <a:solidFill>
                <a:schemeClr val="tx1"/>
              </a:solidFill>
              <a:latin typeface="Arial" pitchFamily="34" charset="0"/>
              <a:ea typeface="+mn-ea"/>
              <a:cs typeface="+mn-cs"/>
            </a:rPr>
          </a:br>
          <a:r>
            <a:rPr lang="de-DE" sz="900" b="0" i="0" kern="1200" dirty="0" smtClean="0">
              <a:solidFill>
                <a:schemeClr val="tx1"/>
              </a:solidFill>
              <a:latin typeface="Arial" pitchFamily="34" charset="0"/>
              <a:ea typeface="+mn-ea"/>
              <a:cs typeface="+mn-cs"/>
            </a:rPr>
            <a:t/>
          </a:r>
          <a:br>
            <a:rPr lang="de-DE" sz="900" b="0" i="0" kern="1200" dirty="0" smtClean="0">
              <a:solidFill>
                <a:schemeClr val="tx1"/>
              </a:solidFill>
              <a:latin typeface="Arial" pitchFamily="34" charset="0"/>
              <a:ea typeface="+mn-ea"/>
              <a:cs typeface="+mn-cs"/>
            </a:rPr>
          </a:br>
          <a:r>
            <a:rPr lang="de-DE" sz="900" b="1" i="0" kern="1200" dirty="0" smtClean="0">
              <a:solidFill>
                <a:schemeClr val="tx1"/>
              </a:solidFill>
              <a:latin typeface="Arial" pitchFamily="34" charset="0"/>
              <a:ea typeface="+mn-ea"/>
              <a:cs typeface="+mn-cs"/>
            </a:rPr>
            <a:t>0,06 Mio.** </a:t>
          </a:r>
          <a:endParaRPr lang="de-DE" sz="900" b="1" i="0" kern="1200" dirty="0">
            <a:solidFill>
              <a:schemeClr val="tx1"/>
            </a:solidFill>
            <a:latin typeface="Arial" pitchFamily="34" charset="0"/>
            <a:ea typeface="+mn-ea"/>
            <a:cs typeface="+mn-cs"/>
          </a:endParaRPr>
        </a:p>
      </dsp:txBody>
      <dsp:txXfrm>
        <a:off x="6646243" y="1762588"/>
        <a:ext cx="1191261" cy="671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89D38-9A06-4978-B566-3AD6F18FFC4B}">
      <dsp:nvSpPr>
        <dsp:cNvPr id="0" name=""/>
        <dsp:cNvSpPr/>
      </dsp:nvSpPr>
      <dsp:spPr>
        <a:xfrm>
          <a:off x="2833946" y="657857"/>
          <a:ext cx="1479261" cy="688630"/>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endParaRPr lang="de-DE" sz="900" b="1" kern="1200" dirty="0">
            <a:solidFill>
              <a:schemeClr val="tx1"/>
            </a:solidFill>
          </a:endParaRPr>
        </a:p>
      </dsp:txBody>
      <dsp:txXfrm>
        <a:off x="2854115" y="678026"/>
        <a:ext cx="1438923" cy="648292"/>
      </dsp:txXfrm>
    </dsp:sp>
    <dsp:sp modelId="{ADA8C8D2-2243-4BB1-99D1-49D5CC662F43}">
      <dsp:nvSpPr>
        <dsp:cNvPr id="0" name=""/>
        <dsp:cNvSpPr/>
      </dsp:nvSpPr>
      <dsp:spPr>
        <a:xfrm>
          <a:off x="2592206" y="1346488"/>
          <a:ext cx="981370" cy="275452"/>
        </a:xfrm>
        <a:custGeom>
          <a:avLst/>
          <a:gdLst/>
          <a:ahLst/>
          <a:cxnLst/>
          <a:rect l="0" t="0" r="0" b="0"/>
          <a:pathLst>
            <a:path>
              <a:moveTo>
                <a:pt x="981370" y="0"/>
              </a:moveTo>
              <a:lnTo>
                <a:pt x="981370"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EAFEC3F3-EB57-4BC0-AEF9-D98FF784717E}">
      <dsp:nvSpPr>
        <dsp:cNvPr id="0" name=""/>
        <dsp:cNvSpPr/>
      </dsp:nvSpPr>
      <dsp:spPr>
        <a:xfrm>
          <a:off x="1765777" y="1621940"/>
          <a:ext cx="1652857" cy="731043"/>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solidFill>
                <a:schemeClr val="tx1"/>
              </a:solidFill>
            </a:rPr>
            <a:t>Private </a:t>
          </a:r>
          <a:br>
            <a:rPr lang="de-DE" sz="800" kern="1200" dirty="0" smtClean="0">
              <a:solidFill>
                <a:schemeClr val="tx1"/>
              </a:solidFill>
            </a:rPr>
          </a:br>
          <a:r>
            <a:rPr lang="de-DE" sz="800" kern="1200" dirty="0" smtClean="0">
              <a:solidFill>
                <a:schemeClr val="tx1"/>
              </a:solidFill>
            </a:rPr>
            <a:t>Übernachtungsreisen*</a:t>
          </a:r>
          <a:br>
            <a:rPr lang="de-DE" sz="8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143,0 Mio.</a:t>
          </a:r>
          <a:endParaRPr lang="de-DE" sz="900" b="1" kern="1200" dirty="0">
            <a:solidFill>
              <a:schemeClr val="tx1"/>
            </a:solidFill>
          </a:endParaRPr>
        </a:p>
      </dsp:txBody>
      <dsp:txXfrm>
        <a:off x="1765777" y="1621940"/>
        <a:ext cx="1652857" cy="731043"/>
      </dsp:txXfrm>
    </dsp:sp>
    <dsp:sp modelId="{9AA565BA-C12D-4CD9-97F3-59E6F2FE584D}">
      <dsp:nvSpPr>
        <dsp:cNvPr id="0" name=""/>
        <dsp:cNvSpPr/>
      </dsp:nvSpPr>
      <dsp:spPr>
        <a:xfrm>
          <a:off x="830292" y="2352983"/>
          <a:ext cx="1761914" cy="275452"/>
        </a:xfrm>
        <a:custGeom>
          <a:avLst/>
          <a:gdLst/>
          <a:ahLst/>
          <a:cxnLst/>
          <a:rect l="0" t="0" r="0" b="0"/>
          <a:pathLst>
            <a:path>
              <a:moveTo>
                <a:pt x="1761914" y="0"/>
              </a:moveTo>
              <a:lnTo>
                <a:pt x="1761914"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BB0C230F-9EC4-4E36-9DEC-0090CBBD996E}">
      <dsp:nvSpPr>
        <dsp:cNvPr id="0" name=""/>
        <dsp:cNvSpPr/>
      </dsp:nvSpPr>
      <dsp:spPr>
        <a:xfrm>
          <a:off x="0" y="2628435"/>
          <a:ext cx="1660584" cy="783344"/>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b="0" kern="1200" dirty="0" smtClean="0">
              <a:solidFill>
                <a:schemeClr val="tx1"/>
              </a:solidFill>
            </a:rPr>
            <a:t>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800" b="1" kern="1200" dirty="0" smtClean="0">
              <a:solidFill>
                <a:schemeClr val="tx1"/>
              </a:solidFill>
            </a:rPr>
            <a:t/>
          </a:r>
          <a:br>
            <a:rPr lang="de-DE" sz="800" b="1" kern="1200" dirty="0" smtClean="0">
              <a:solidFill>
                <a:schemeClr val="tx1"/>
              </a:solidFill>
            </a:rPr>
          </a:br>
          <a:r>
            <a:rPr lang="de-DE" sz="900" b="1" kern="1200" dirty="0" smtClean="0">
              <a:solidFill>
                <a:schemeClr val="tx1"/>
              </a:solidFill>
            </a:rPr>
            <a:t>52,3 Mio.</a:t>
          </a:r>
          <a:endParaRPr lang="de-DE" sz="1000" b="1" kern="1200" dirty="0">
            <a:solidFill>
              <a:schemeClr val="tx1"/>
            </a:solidFill>
          </a:endParaRPr>
        </a:p>
      </dsp:txBody>
      <dsp:txXfrm>
        <a:off x="0" y="2628435"/>
        <a:ext cx="1660584" cy="783344"/>
      </dsp:txXfrm>
    </dsp:sp>
    <dsp:sp modelId="{A9D65DEF-135B-46D4-8DC9-0A97DBBE0C62}">
      <dsp:nvSpPr>
        <dsp:cNvPr id="0" name=""/>
        <dsp:cNvSpPr/>
      </dsp:nvSpPr>
      <dsp:spPr>
        <a:xfrm>
          <a:off x="2546486" y="2352983"/>
          <a:ext cx="91440" cy="275452"/>
        </a:xfrm>
        <a:custGeom>
          <a:avLst/>
          <a:gdLst/>
          <a:ahLst/>
          <a:cxnLst/>
          <a:rect l="0" t="0" r="0" b="0"/>
          <a:pathLst>
            <a:path>
              <a:moveTo>
                <a:pt x="45720" y="0"/>
              </a:moveTo>
              <a:lnTo>
                <a:pt x="45720" y="137726"/>
              </a:lnTo>
              <a:lnTo>
                <a:pt x="49769" y="137726"/>
              </a:lnTo>
              <a:lnTo>
                <a:pt x="49769"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73EAB09A-15B1-42D0-923D-74894E789E93}">
      <dsp:nvSpPr>
        <dsp:cNvPr id="0" name=""/>
        <dsp:cNvSpPr/>
      </dsp:nvSpPr>
      <dsp:spPr>
        <a:xfrm>
          <a:off x="1765963" y="2628435"/>
          <a:ext cx="1660584" cy="783344"/>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Übernachtungsreisen durch Verwandten- und Bekanntenbesuche</a:t>
          </a:r>
          <a:br>
            <a:rPr lang="de-DE" sz="800" kern="1200" dirty="0" smtClean="0">
              <a:solidFill>
                <a:schemeClr val="tx1"/>
              </a:solidFill>
            </a:rPr>
          </a:br>
          <a:r>
            <a:rPr lang="de-DE" sz="600" b="1" kern="1200" dirty="0" smtClean="0">
              <a:solidFill>
                <a:schemeClr val="tx1"/>
              </a:solidFill>
            </a:rPr>
            <a:t/>
          </a:r>
          <a:br>
            <a:rPr lang="de-DE" sz="600" b="1" kern="1200" dirty="0" smtClean="0">
              <a:solidFill>
                <a:schemeClr val="tx1"/>
              </a:solidFill>
            </a:rPr>
          </a:br>
          <a:r>
            <a:rPr lang="de-DE" sz="900" b="1" kern="1200" dirty="0" smtClean="0">
              <a:solidFill>
                <a:schemeClr val="tx1"/>
              </a:solidFill>
            </a:rPr>
            <a:t>84,0 Mio.</a:t>
          </a:r>
          <a:endParaRPr lang="de-DE" sz="900" b="1" kern="1200" dirty="0">
            <a:solidFill>
              <a:schemeClr val="tx1"/>
            </a:solidFill>
          </a:endParaRPr>
        </a:p>
      </dsp:txBody>
      <dsp:txXfrm>
        <a:off x="1765963" y="2628435"/>
        <a:ext cx="1660584" cy="783344"/>
      </dsp:txXfrm>
    </dsp:sp>
    <dsp:sp modelId="{0E0216E4-19C8-49BE-8438-40C45C41CA84}">
      <dsp:nvSpPr>
        <dsp:cNvPr id="0" name=""/>
        <dsp:cNvSpPr/>
      </dsp:nvSpPr>
      <dsp:spPr>
        <a:xfrm>
          <a:off x="2592206" y="2352983"/>
          <a:ext cx="1829057" cy="275452"/>
        </a:xfrm>
        <a:custGeom>
          <a:avLst/>
          <a:gdLst/>
          <a:ahLst/>
          <a:cxnLst/>
          <a:rect l="0" t="0" r="0" b="0"/>
          <a:pathLst>
            <a:path>
              <a:moveTo>
                <a:pt x="0" y="0"/>
              </a:moveTo>
              <a:lnTo>
                <a:pt x="0" y="137726"/>
              </a:lnTo>
              <a:lnTo>
                <a:pt x="1829057" y="137726"/>
              </a:lnTo>
              <a:lnTo>
                <a:pt x="1829057"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9958DF9B-B5AC-4828-80D4-E72631718D43}">
      <dsp:nvSpPr>
        <dsp:cNvPr id="0" name=""/>
        <dsp:cNvSpPr/>
      </dsp:nvSpPr>
      <dsp:spPr>
        <a:xfrm>
          <a:off x="3801031" y="2628435"/>
          <a:ext cx="1240464" cy="767926"/>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de-DE" sz="3400" kern="1200" dirty="0"/>
        </a:p>
      </dsp:txBody>
      <dsp:txXfrm>
        <a:off x="3823523" y="2650927"/>
        <a:ext cx="1195480" cy="722942"/>
      </dsp:txXfrm>
    </dsp:sp>
    <dsp:sp modelId="{A5CE36BD-3FD1-4E64-9CB1-085C6E10F106}">
      <dsp:nvSpPr>
        <dsp:cNvPr id="0" name=""/>
        <dsp:cNvSpPr/>
      </dsp:nvSpPr>
      <dsp:spPr>
        <a:xfrm>
          <a:off x="3573577" y="1346488"/>
          <a:ext cx="981370" cy="275452"/>
        </a:xfrm>
        <a:custGeom>
          <a:avLst/>
          <a:gdLst/>
          <a:ahLst/>
          <a:cxnLst/>
          <a:rect l="0" t="0" r="0" b="0"/>
          <a:pathLst>
            <a:path>
              <a:moveTo>
                <a:pt x="0" y="0"/>
              </a:moveTo>
              <a:lnTo>
                <a:pt x="0" y="137726"/>
              </a:lnTo>
              <a:lnTo>
                <a:pt x="981370" y="137726"/>
              </a:lnTo>
              <a:lnTo>
                <a:pt x="98137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3D3D184-8AF4-4383-8B7C-D00D0186288B}">
      <dsp:nvSpPr>
        <dsp:cNvPr id="0" name=""/>
        <dsp:cNvSpPr/>
      </dsp:nvSpPr>
      <dsp:spPr>
        <a:xfrm>
          <a:off x="3728519" y="1621940"/>
          <a:ext cx="1652857" cy="731043"/>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i="0" kern="1200" dirty="0" smtClean="0">
              <a:solidFill>
                <a:schemeClr val="tx1"/>
              </a:solidFill>
            </a:rPr>
            <a:t>Geschäftliche Übernachtungsreisen</a:t>
          </a:r>
          <a:br>
            <a:rPr lang="de-DE" sz="800" i="0" kern="1200" dirty="0" smtClean="0">
              <a:solidFill>
                <a:schemeClr val="tx1"/>
              </a:solidFill>
            </a:rPr>
          </a:br>
          <a:r>
            <a:rPr lang="de-DE" sz="900" i="0" kern="1200" dirty="0" smtClean="0">
              <a:solidFill>
                <a:schemeClr val="tx1"/>
              </a:solidFill>
            </a:rPr>
            <a:t/>
          </a:r>
          <a:br>
            <a:rPr lang="de-DE" sz="900" i="0" kern="1200" dirty="0" smtClean="0">
              <a:solidFill>
                <a:schemeClr val="tx1"/>
              </a:solidFill>
            </a:rPr>
          </a:br>
          <a:r>
            <a:rPr lang="de-DE" sz="900" b="1" i="0" kern="1200" dirty="0" smtClean="0">
              <a:solidFill>
                <a:schemeClr val="tx1"/>
              </a:solidFill>
            </a:rPr>
            <a:t>35,8 Mio.</a:t>
          </a:r>
          <a:endParaRPr lang="de-DE" sz="900" b="1" i="0" kern="1200" dirty="0">
            <a:solidFill>
              <a:schemeClr val="tx1"/>
            </a:solidFill>
          </a:endParaRPr>
        </a:p>
      </dsp:txBody>
      <dsp:txXfrm>
        <a:off x="3728519" y="1621940"/>
        <a:ext cx="1652857" cy="731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89D38-9A06-4978-B566-3AD6F18FFC4B}">
      <dsp:nvSpPr>
        <dsp:cNvPr id="0" name=""/>
        <dsp:cNvSpPr/>
      </dsp:nvSpPr>
      <dsp:spPr>
        <a:xfrm>
          <a:off x="2833946" y="657857"/>
          <a:ext cx="1479261" cy="688630"/>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endParaRPr lang="de-DE" sz="900" b="1" kern="1200" dirty="0">
            <a:solidFill>
              <a:schemeClr val="tx1"/>
            </a:solidFill>
          </a:endParaRPr>
        </a:p>
      </dsp:txBody>
      <dsp:txXfrm>
        <a:off x="2854115" y="678026"/>
        <a:ext cx="1438923" cy="648292"/>
      </dsp:txXfrm>
    </dsp:sp>
    <dsp:sp modelId="{ADA8C8D2-2243-4BB1-99D1-49D5CC662F43}">
      <dsp:nvSpPr>
        <dsp:cNvPr id="0" name=""/>
        <dsp:cNvSpPr/>
      </dsp:nvSpPr>
      <dsp:spPr>
        <a:xfrm>
          <a:off x="2592206" y="1346488"/>
          <a:ext cx="981370" cy="275452"/>
        </a:xfrm>
        <a:custGeom>
          <a:avLst/>
          <a:gdLst/>
          <a:ahLst/>
          <a:cxnLst/>
          <a:rect l="0" t="0" r="0" b="0"/>
          <a:pathLst>
            <a:path>
              <a:moveTo>
                <a:pt x="981370" y="0"/>
              </a:moveTo>
              <a:lnTo>
                <a:pt x="981370"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EAFEC3F3-EB57-4BC0-AEF9-D98FF784717E}">
      <dsp:nvSpPr>
        <dsp:cNvPr id="0" name=""/>
        <dsp:cNvSpPr/>
      </dsp:nvSpPr>
      <dsp:spPr>
        <a:xfrm>
          <a:off x="1765777" y="1621940"/>
          <a:ext cx="1652857" cy="731043"/>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solidFill>
                <a:schemeClr val="tx1"/>
              </a:solidFill>
            </a:rPr>
            <a:t>Private </a:t>
          </a:r>
          <a:br>
            <a:rPr lang="de-DE" sz="800" kern="1200" dirty="0" smtClean="0">
              <a:solidFill>
                <a:schemeClr val="tx1"/>
              </a:solidFill>
            </a:rPr>
          </a:br>
          <a:r>
            <a:rPr lang="de-DE" sz="800" kern="1200" dirty="0" smtClean="0">
              <a:solidFill>
                <a:schemeClr val="tx1"/>
              </a:solidFill>
            </a:rPr>
            <a:t>Übernachtungsreisen*</a:t>
          </a:r>
          <a:br>
            <a:rPr lang="de-DE" sz="8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5,8 Mio.</a:t>
          </a:r>
          <a:endParaRPr lang="de-DE" sz="900" b="1" kern="1200" dirty="0">
            <a:solidFill>
              <a:schemeClr val="tx1"/>
            </a:solidFill>
          </a:endParaRPr>
        </a:p>
      </dsp:txBody>
      <dsp:txXfrm>
        <a:off x="1765777" y="1621940"/>
        <a:ext cx="1652857" cy="731043"/>
      </dsp:txXfrm>
    </dsp:sp>
    <dsp:sp modelId="{9AA565BA-C12D-4CD9-97F3-59E6F2FE584D}">
      <dsp:nvSpPr>
        <dsp:cNvPr id="0" name=""/>
        <dsp:cNvSpPr/>
      </dsp:nvSpPr>
      <dsp:spPr>
        <a:xfrm>
          <a:off x="830292" y="2352983"/>
          <a:ext cx="1761914" cy="275452"/>
        </a:xfrm>
        <a:custGeom>
          <a:avLst/>
          <a:gdLst/>
          <a:ahLst/>
          <a:cxnLst/>
          <a:rect l="0" t="0" r="0" b="0"/>
          <a:pathLst>
            <a:path>
              <a:moveTo>
                <a:pt x="1761914" y="0"/>
              </a:moveTo>
              <a:lnTo>
                <a:pt x="1761914"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BB0C230F-9EC4-4E36-9DEC-0090CBBD996E}">
      <dsp:nvSpPr>
        <dsp:cNvPr id="0" name=""/>
        <dsp:cNvSpPr/>
      </dsp:nvSpPr>
      <dsp:spPr>
        <a:xfrm>
          <a:off x="0" y="2628435"/>
          <a:ext cx="1660584" cy="783344"/>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b="0" kern="1200" dirty="0" smtClean="0">
              <a:solidFill>
                <a:schemeClr val="tx1"/>
              </a:solidFill>
            </a:rPr>
            <a:t>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800" b="1" kern="1200" dirty="0" smtClean="0">
              <a:solidFill>
                <a:schemeClr val="tx1"/>
              </a:solidFill>
            </a:rPr>
            <a:t/>
          </a:r>
          <a:br>
            <a:rPr lang="de-DE" sz="800" b="1" kern="1200" dirty="0" smtClean="0">
              <a:solidFill>
                <a:schemeClr val="tx1"/>
              </a:solidFill>
            </a:rPr>
          </a:br>
          <a:r>
            <a:rPr lang="de-DE" sz="900" b="1" kern="1200" dirty="0" smtClean="0">
              <a:solidFill>
                <a:schemeClr val="tx1"/>
              </a:solidFill>
            </a:rPr>
            <a:t>1,4 Mio.</a:t>
          </a:r>
          <a:endParaRPr lang="de-DE" sz="1000" b="1" kern="1200" dirty="0">
            <a:solidFill>
              <a:schemeClr val="tx1"/>
            </a:solidFill>
          </a:endParaRPr>
        </a:p>
      </dsp:txBody>
      <dsp:txXfrm>
        <a:off x="0" y="2628435"/>
        <a:ext cx="1660584" cy="783344"/>
      </dsp:txXfrm>
    </dsp:sp>
    <dsp:sp modelId="{A9D65DEF-135B-46D4-8DC9-0A97DBBE0C62}">
      <dsp:nvSpPr>
        <dsp:cNvPr id="0" name=""/>
        <dsp:cNvSpPr/>
      </dsp:nvSpPr>
      <dsp:spPr>
        <a:xfrm>
          <a:off x="2546486" y="2352983"/>
          <a:ext cx="91440" cy="275452"/>
        </a:xfrm>
        <a:custGeom>
          <a:avLst/>
          <a:gdLst/>
          <a:ahLst/>
          <a:cxnLst/>
          <a:rect l="0" t="0" r="0" b="0"/>
          <a:pathLst>
            <a:path>
              <a:moveTo>
                <a:pt x="45720" y="0"/>
              </a:moveTo>
              <a:lnTo>
                <a:pt x="45720" y="137726"/>
              </a:lnTo>
              <a:lnTo>
                <a:pt x="49769" y="137726"/>
              </a:lnTo>
              <a:lnTo>
                <a:pt x="49769"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73EAB09A-15B1-42D0-923D-74894E789E93}">
      <dsp:nvSpPr>
        <dsp:cNvPr id="0" name=""/>
        <dsp:cNvSpPr/>
      </dsp:nvSpPr>
      <dsp:spPr>
        <a:xfrm>
          <a:off x="1765963" y="2628435"/>
          <a:ext cx="1660584" cy="783344"/>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Übernachtungsreisen durch Verwandten- und Bekanntenbesuche</a:t>
          </a:r>
          <a:br>
            <a:rPr lang="de-DE" sz="800" kern="1200" dirty="0" smtClean="0">
              <a:solidFill>
                <a:schemeClr val="tx1"/>
              </a:solidFill>
            </a:rPr>
          </a:br>
          <a:r>
            <a:rPr lang="de-DE" sz="600" b="1" kern="1200" dirty="0" smtClean="0">
              <a:solidFill>
                <a:schemeClr val="tx1"/>
              </a:solidFill>
            </a:rPr>
            <a:t/>
          </a:r>
          <a:br>
            <a:rPr lang="de-DE" sz="600" b="1" kern="1200" dirty="0" smtClean="0">
              <a:solidFill>
                <a:schemeClr val="tx1"/>
              </a:solidFill>
            </a:rPr>
          </a:br>
          <a:r>
            <a:rPr lang="de-DE" sz="900" b="1" kern="1200" dirty="0" smtClean="0">
              <a:solidFill>
                <a:schemeClr val="tx1"/>
              </a:solidFill>
            </a:rPr>
            <a:t>4,1 Mio.</a:t>
          </a:r>
          <a:endParaRPr lang="de-DE" sz="900" b="1" kern="1200" dirty="0">
            <a:solidFill>
              <a:schemeClr val="tx1"/>
            </a:solidFill>
          </a:endParaRPr>
        </a:p>
      </dsp:txBody>
      <dsp:txXfrm>
        <a:off x="1765963" y="2628435"/>
        <a:ext cx="1660584" cy="783344"/>
      </dsp:txXfrm>
    </dsp:sp>
    <dsp:sp modelId="{0E0216E4-19C8-49BE-8438-40C45C41CA84}">
      <dsp:nvSpPr>
        <dsp:cNvPr id="0" name=""/>
        <dsp:cNvSpPr/>
      </dsp:nvSpPr>
      <dsp:spPr>
        <a:xfrm>
          <a:off x="2592206" y="2352983"/>
          <a:ext cx="1829057" cy="275452"/>
        </a:xfrm>
        <a:custGeom>
          <a:avLst/>
          <a:gdLst/>
          <a:ahLst/>
          <a:cxnLst/>
          <a:rect l="0" t="0" r="0" b="0"/>
          <a:pathLst>
            <a:path>
              <a:moveTo>
                <a:pt x="0" y="0"/>
              </a:moveTo>
              <a:lnTo>
                <a:pt x="0" y="137726"/>
              </a:lnTo>
              <a:lnTo>
                <a:pt x="1829057" y="137726"/>
              </a:lnTo>
              <a:lnTo>
                <a:pt x="1829057"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9958DF9B-B5AC-4828-80D4-E72631718D43}">
      <dsp:nvSpPr>
        <dsp:cNvPr id="0" name=""/>
        <dsp:cNvSpPr/>
      </dsp:nvSpPr>
      <dsp:spPr>
        <a:xfrm>
          <a:off x="3801031" y="2628435"/>
          <a:ext cx="1240464" cy="767926"/>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de-DE" sz="3400" kern="1200" dirty="0"/>
        </a:p>
      </dsp:txBody>
      <dsp:txXfrm>
        <a:off x="3823523" y="2650927"/>
        <a:ext cx="1195480" cy="722942"/>
      </dsp:txXfrm>
    </dsp:sp>
    <dsp:sp modelId="{A5CE36BD-3FD1-4E64-9CB1-085C6E10F106}">
      <dsp:nvSpPr>
        <dsp:cNvPr id="0" name=""/>
        <dsp:cNvSpPr/>
      </dsp:nvSpPr>
      <dsp:spPr>
        <a:xfrm>
          <a:off x="3573577" y="1346488"/>
          <a:ext cx="981370" cy="275452"/>
        </a:xfrm>
        <a:custGeom>
          <a:avLst/>
          <a:gdLst/>
          <a:ahLst/>
          <a:cxnLst/>
          <a:rect l="0" t="0" r="0" b="0"/>
          <a:pathLst>
            <a:path>
              <a:moveTo>
                <a:pt x="0" y="0"/>
              </a:moveTo>
              <a:lnTo>
                <a:pt x="0" y="137726"/>
              </a:lnTo>
              <a:lnTo>
                <a:pt x="981370" y="137726"/>
              </a:lnTo>
              <a:lnTo>
                <a:pt x="98137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3D3D184-8AF4-4383-8B7C-D00D0186288B}">
      <dsp:nvSpPr>
        <dsp:cNvPr id="0" name=""/>
        <dsp:cNvSpPr/>
      </dsp:nvSpPr>
      <dsp:spPr>
        <a:xfrm>
          <a:off x="3728519" y="1621940"/>
          <a:ext cx="1652857" cy="731043"/>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i="0" kern="1200" dirty="0" smtClean="0">
              <a:solidFill>
                <a:schemeClr val="tx1"/>
              </a:solidFill>
            </a:rPr>
            <a:t>Geschäftliche Übernachtungsreisen</a:t>
          </a:r>
          <a:br>
            <a:rPr lang="de-DE" sz="800" i="0" kern="1200" dirty="0" smtClean="0">
              <a:solidFill>
                <a:schemeClr val="tx1"/>
              </a:solidFill>
            </a:rPr>
          </a:br>
          <a:r>
            <a:rPr lang="de-DE" sz="900" i="0" kern="1200" dirty="0" smtClean="0">
              <a:solidFill>
                <a:schemeClr val="tx1"/>
              </a:solidFill>
            </a:rPr>
            <a:t/>
          </a:r>
          <a:br>
            <a:rPr lang="de-DE" sz="900" i="0" kern="1200" dirty="0" smtClean="0">
              <a:solidFill>
                <a:schemeClr val="tx1"/>
              </a:solidFill>
            </a:rPr>
          </a:br>
          <a:r>
            <a:rPr lang="de-DE" sz="900" b="1" i="0" kern="1200" dirty="0" smtClean="0">
              <a:solidFill>
                <a:schemeClr val="tx1"/>
              </a:solidFill>
            </a:rPr>
            <a:t>0,8 Mio.</a:t>
          </a:r>
          <a:endParaRPr lang="de-DE" sz="900" b="1" i="0" kern="1200" dirty="0">
            <a:solidFill>
              <a:schemeClr val="tx1"/>
            </a:solidFill>
          </a:endParaRPr>
        </a:p>
      </dsp:txBody>
      <dsp:txXfrm>
        <a:off x="3728519" y="1621940"/>
        <a:ext cx="1652857" cy="7310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89D38-9A06-4978-B566-3AD6F18FFC4B}">
      <dsp:nvSpPr>
        <dsp:cNvPr id="0" name=""/>
        <dsp:cNvSpPr/>
      </dsp:nvSpPr>
      <dsp:spPr>
        <a:xfrm>
          <a:off x="2833946" y="657857"/>
          <a:ext cx="1479261" cy="688630"/>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endParaRPr lang="de-DE" sz="900" b="1" kern="1200" dirty="0">
            <a:solidFill>
              <a:schemeClr val="tx1"/>
            </a:solidFill>
          </a:endParaRPr>
        </a:p>
      </dsp:txBody>
      <dsp:txXfrm>
        <a:off x="2854115" y="678026"/>
        <a:ext cx="1438923" cy="648292"/>
      </dsp:txXfrm>
    </dsp:sp>
    <dsp:sp modelId="{ADA8C8D2-2243-4BB1-99D1-49D5CC662F43}">
      <dsp:nvSpPr>
        <dsp:cNvPr id="0" name=""/>
        <dsp:cNvSpPr/>
      </dsp:nvSpPr>
      <dsp:spPr>
        <a:xfrm>
          <a:off x="2592206" y="1346488"/>
          <a:ext cx="981370" cy="275452"/>
        </a:xfrm>
        <a:custGeom>
          <a:avLst/>
          <a:gdLst/>
          <a:ahLst/>
          <a:cxnLst/>
          <a:rect l="0" t="0" r="0" b="0"/>
          <a:pathLst>
            <a:path>
              <a:moveTo>
                <a:pt x="981370" y="0"/>
              </a:moveTo>
              <a:lnTo>
                <a:pt x="981370"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EAFEC3F3-EB57-4BC0-AEF9-D98FF784717E}">
      <dsp:nvSpPr>
        <dsp:cNvPr id="0" name=""/>
        <dsp:cNvSpPr/>
      </dsp:nvSpPr>
      <dsp:spPr>
        <a:xfrm>
          <a:off x="1765777" y="1621940"/>
          <a:ext cx="1652857" cy="731043"/>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solidFill>
                <a:schemeClr val="tx1"/>
              </a:solidFill>
            </a:rPr>
            <a:t>Private </a:t>
          </a:r>
          <a:br>
            <a:rPr lang="de-DE" sz="800" kern="1200" dirty="0" smtClean="0">
              <a:solidFill>
                <a:schemeClr val="tx1"/>
              </a:solidFill>
            </a:rPr>
          </a:br>
          <a:r>
            <a:rPr lang="de-DE" sz="800" kern="1200" dirty="0" smtClean="0">
              <a:solidFill>
                <a:schemeClr val="tx1"/>
              </a:solidFill>
            </a:rPr>
            <a:t>Übernachtungsreisen*</a:t>
          </a:r>
          <a:br>
            <a:rPr lang="de-DE" sz="8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0,4 Mio.</a:t>
          </a:r>
          <a:endParaRPr lang="de-DE" sz="900" b="1" kern="1200" dirty="0">
            <a:solidFill>
              <a:schemeClr val="tx1"/>
            </a:solidFill>
          </a:endParaRPr>
        </a:p>
      </dsp:txBody>
      <dsp:txXfrm>
        <a:off x="1765777" y="1621940"/>
        <a:ext cx="1652857" cy="731043"/>
      </dsp:txXfrm>
    </dsp:sp>
    <dsp:sp modelId="{9AA565BA-C12D-4CD9-97F3-59E6F2FE584D}">
      <dsp:nvSpPr>
        <dsp:cNvPr id="0" name=""/>
        <dsp:cNvSpPr/>
      </dsp:nvSpPr>
      <dsp:spPr>
        <a:xfrm>
          <a:off x="830292" y="2352983"/>
          <a:ext cx="1761914" cy="275452"/>
        </a:xfrm>
        <a:custGeom>
          <a:avLst/>
          <a:gdLst/>
          <a:ahLst/>
          <a:cxnLst/>
          <a:rect l="0" t="0" r="0" b="0"/>
          <a:pathLst>
            <a:path>
              <a:moveTo>
                <a:pt x="1761914" y="0"/>
              </a:moveTo>
              <a:lnTo>
                <a:pt x="1761914"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BB0C230F-9EC4-4E36-9DEC-0090CBBD996E}">
      <dsp:nvSpPr>
        <dsp:cNvPr id="0" name=""/>
        <dsp:cNvSpPr/>
      </dsp:nvSpPr>
      <dsp:spPr>
        <a:xfrm>
          <a:off x="0" y="2628435"/>
          <a:ext cx="1660584" cy="783344"/>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b="0" kern="1200" dirty="0" smtClean="0">
              <a:solidFill>
                <a:schemeClr val="tx1"/>
              </a:solidFill>
            </a:rPr>
            <a:t>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800" b="1" kern="1200" dirty="0" smtClean="0">
              <a:solidFill>
                <a:schemeClr val="tx1"/>
              </a:solidFill>
            </a:rPr>
            <a:t/>
          </a:r>
          <a:br>
            <a:rPr lang="de-DE" sz="800" b="1" kern="1200" dirty="0" smtClean="0">
              <a:solidFill>
                <a:schemeClr val="tx1"/>
              </a:solidFill>
            </a:rPr>
          </a:br>
          <a:r>
            <a:rPr lang="de-DE" sz="900" b="1" kern="1200" dirty="0" smtClean="0">
              <a:solidFill>
                <a:schemeClr val="tx1"/>
              </a:solidFill>
            </a:rPr>
            <a:t>0,1 Mio.</a:t>
          </a:r>
          <a:endParaRPr lang="de-DE" sz="1000" b="1" kern="1200" dirty="0">
            <a:solidFill>
              <a:schemeClr val="tx1"/>
            </a:solidFill>
          </a:endParaRPr>
        </a:p>
      </dsp:txBody>
      <dsp:txXfrm>
        <a:off x="0" y="2628435"/>
        <a:ext cx="1660584" cy="783344"/>
      </dsp:txXfrm>
    </dsp:sp>
    <dsp:sp modelId="{A9D65DEF-135B-46D4-8DC9-0A97DBBE0C62}">
      <dsp:nvSpPr>
        <dsp:cNvPr id="0" name=""/>
        <dsp:cNvSpPr/>
      </dsp:nvSpPr>
      <dsp:spPr>
        <a:xfrm>
          <a:off x="2546486" y="2352983"/>
          <a:ext cx="91440" cy="275452"/>
        </a:xfrm>
        <a:custGeom>
          <a:avLst/>
          <a:gdLst/>
          <a:ahLst/>
          <a:cxnLst/>
          <a:rect l="0" t="0" r="0" b="0"/>
          <a:pathLst>
            <a:path>
              <a:moveTo>
                <a:pt x="45720" y="0"/>
              </a:moveTo>
              <a:lnTo>
                <a:pt x="45720" y="137726"/>
              </a:lnTo>
              <a:lnTo>
                <a:pt x="49769" y="137726"/>
              </a:lnTo>
              <a:lnTo>
                <a:pt x="49769"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73EAB09A-15B1-42D0-923D-74894E789E93}">
      <dsp:nvSpPr>
        <dsp:cNvPr id="0" name=""/>
        <dsp:cNvSpPr/>
      </dsp:nvSpPr>
      <dsp:spPr>
        <a:xfrm>
          <a:off x="1765963" y="2628435"/>
          <a:ext cx="1660584" cy="783344"/>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Übernachtungsreisen durch Verwandten- und Bekanntenbesuche</a:t>
          </a:r>
          <a:br>
            <a:rPr lang="de-DE" sz="800" kern="1200" dirty="0" smtClean="0">
              <a:solidFill>
                <a:schemeClr val="tx1"/>
              </a:solidFill>
            </a:rPr>
          </a:br>
          <a:r>
            <a:rPr lang="de-DE" sz="600" b="1" kern="1200" dirty="0" smtClean="0">
              <a:solidFill>
                <a:schemeClr val="tx1"/>
              </a:solidFill>
            </a:rPr>
            <a:t/>
          </a:r>
          <a:br>
            <a:rPr lang="de-DE" sz="600" b="1" kern="1200" dirty="0" smtClean="0">
              <a:solidFill>
                <a:schemeClr val="tx1"/>
              </a:solidFill>
            </a:rPr>
          </a:br>
          <a:r>
            <a:rPr lang="de-DE" sz="900" b="1" kern="1200" dirty="0" smtClean="0">
              <a:solidFill>
                <a:schemeClr val="tx1"/>
              </a:solidFill>
            </a:rPr>
            <a:t>0,3 Mio.</a:t>
          </a:r>
          <a:endParaRPr lang="de-DE" sz="900" b="1" kern="1200" dirty="0">
            <a:solidFill>
              <a:schemeClr val="tx1"/>
            </a:solidFill>
          </a:endParaRPr>
        </a:p>
      </dsp:txBody>
      <dsp:txXfrm>
        <a:off x="1765963" y="2628435"/>
        <a:ext cx="1660584" cy="783344"/>
      </dsp:txXfrm>
    </dsp:sp>
    <dsp:sp modelId="{0E0216E4-19C8-49BE-8438-40C45C41CA84}">
      <dsp:nvSpPr>
        <dsp:cNvPr id="0" name=""/>
        <dsp:cNvSpPr/>
      </dsp:nvSpPr>
      <dsp:spPr>
        <a:xfrm>
          <a:off x="2592206" y="2352983"/>
          <a:ext cx="1829057" cy="275452"/>
        </a:xfrm>
        <a:custGeom>
          <a:avLst/>
          <a:gdLst/>
          <a:ahLst/>
          <a:cxnLst/>
          <a:rect l="0" t="0" r="0" b="0"/>
          <a:pathLst>
            <a:path>
              <a:moveTo>
                <a:pt x="0" y="0"/>
              </a:moveTo>
              <a:lnTo>
                <a:pt x="0" y="137726"/>
              </a:lnTo>
              <a:lnTo>
                <a:pt x="1829057" y="137726"/>
              </a:lnTo>
              <a:lnTo>
                <a:pt x="1829057"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9958DF9B-B5AC-4828-80D4-E72631718D43}">
      <dsp:nvSpPr>
        <dsp:cNvPr id="0" name=""/>
        <dsp:cNvSpPr/>
      </dsp:nvSpPr>
      <dsp:spPr>
        <a:xfrm>
          <a:off x="3801031" y="2628435"/>
          <a:ext cx="1240464" cy="767926"/>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de-DE" sz="3400" kern="1200" dirty="0"/>
        </a:p>
      </dsp:txBody>
      <dsp:txXfrm>
        <a:off x="3823523" y="2650927"/>
        <a:ext cx="1195480" cy="722942"/>
      </dsp:txXfrm>
    </dsp:sp>
    <dsp:sp modelId="{A5CE36BD-3FD1-4E64-9CB1-085C6E10F106}">
      <dsp:nvSpPr>
        <dsp:cNvPr id="0" name=""/>
        <dsp:cNvSpPr/>
      </dsp:nvSpPr>
      <dsp:spPr>
        <a:xfrm>
          <a:off x="3573577" y="1346488"/>
          <a:ext cx="981370" cy="275452"/>
        </a:xfrm>
        <a:custGeom>
          <a:avLst/>
          <a:gdLst/>
          <a:ahLst/>
          <a:cxnLst/>
          <a:rect l="0" t="0" r="0" b="0"/>
          <a:pathLst>
            <a:path>
              <a:moveTo>
                <a:pt x="0" y="0"/>
              </a:moveTo>
              <a:lnTo>
                <a:pt x="0" y="137726"/>
              </a:lnTo>
              <a:lnTo>
                <a:pt x="981370" y="137726"/>
              </a:lnTo>
              <a:lnTo>
                <a:pt x="98137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3D3D184-8AF4-4383-8B7C-D00D0186288B}">
      <dsp:nvSpPr>
        <dsp:cNvPr id="0" name=""/>
        <dsp:cNvSpPr/>
      </dsp:nvSpPr>
      <dsp:spPr>
        <a:xfrm>
          <a:off x="3728519" y="1621940"/>
          <a:ext cx="1652857" cy="731043"/>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i="0" kern="1200" dirty="0" smtClean="0">
              <a:solidFill>
                <a:schemeClr val="tx1"/>
              </a:solidFill>
            </a:rPr>
            <a:t>Geschäftliche Übernachtungsreisen</a:t>
          </a:r>
          <a:br>
            <a:rPr lang="de-DE" sz="800" i="0" kern="1200" dirty="0" smtClean="0">
              <a:solidFill>
                <a:schemeClr val="tx1"/>
              </a:solidFill>
            </a:rPr>
          </a:br>
          <a:r>
            <a:rPr lang="de-DE" sz="900" i="0" kern="1200" dirty="0" smtClean="0">
              <a:solidFill>
                <a:schemeClr val="tx1"/>
              </a:solidFill>
            </a:rPr>
            <a:t/>
          </a:r>
          <a:br>
            <a:rPr lang="de-DE" sz="900" i="0" kern="1200" dirty="0" smtClean="0">
              <a:solidFill>
                <a:schemeClr val="tx1"/>
              </a:solidFill>
            </a:rPr>
          </a:br>
          <a:r>
            <a:rPr lang="de-DE" sz="900" b="1" i="0" kern="1200" dirty="0" smtClean="0">
              <a:solidFill>
                <a:schemeClr val="tx1"/>
              </a:solidFill>
            </a:rPr>
            <a:t>0,04 Mio.***</a:t>
          </a:r>
          <a:endParaRPr lang="de-DE" sz="900" b="1" i="0" kern="1200" dirty="0">
            <a:solidFill>
              <a:schemeClr val="tx1"/>
            </a:solidFill>
          </a:endParaRPr>
        </a:p>
      </dsp:txBody>
      <dsp:txXfrm>
        <a:off x="3728519" y="1621940"/>
        <a:ext cx="1652857" cy="7310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89D38-9A06-4978-B566-3AD6F18FFC4B}">
      <dsp:nvSpPr>
        <dsp:cNvPr id="0" name=""/>
        <dsp:cNvSpPr/>
      </dsp:nvSpPr>
      <dsp:spPr>
        <a:xfrm>
          <a:off x="2833946" y="657857"/>
          <a:ext cx="1479261" cy="688630"/>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endParaRPr lang="de-DE" sz="900" b="1" kern="1200" dirty="0">
            <a:solidFill>
              <a:schemeClr val="tx1"/>
            </a:solidFill>
          </a:endParaRPr>
        </a:p>
      </dsp:txBody>
      <dsp:txXfrm>
        <a:off x="2854115" y="678026"/>
        <a:ext cx="1438923" cy="648292"/>
      </dsp:txXfrm>
    </dsp:sp>
    <dsp:sp modelId="{ADA8C8D2-2243-4BB1-99D1-49D5CC662F43}">
      <dsp:nvSpPr>
        <dsp:cNvPr id="0" name=""/>
        <dsp:cNvSpPr/>
      </dsp:nvSpPr>
      <dsp:spPr>
        <a:xfrm>
          <a:off x="2592206" y="1346488"/>
          <a:ext cx="981370" cy="275452"/>
        </a:xfrm>
        <a:custGeom>
          <a:avLst/>
          <a:gdLst/>
          <a:ahLst/>
          <a:cxnLst/>
          <a:rect l="0" t="0" r="0" b="0"/>
          <a:pathLst>
            <a:path>
              <a:moveTo>
                <a:pt x="981370" y="0"/>
              </a:moveTo>
              <a:lnTo>
                <a:pt x="981370"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EAFEC3F3-EB57-4BC0-AEF9-D98FF784717E}">
      <dsp:nvSpPr>
        <dsp:cNvPr id="0" name=""/>
        <dsp:cNvSpPr/>
      </dsp:nvSpPr>
      <dsp:spPr>
        <a:xfrm>
          <a:off x="1765777" y="1621940"/>
          <a:ext cx="1652857" cy="731043"/>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solidFill>
                <a:schemeClr val="tx1"/>
              </a:solidFill>
            </a:rPr>
            <a:t>Private </a:t>
          </a:r>
          <a:br>
            <a:rPr lang="de-DE" sz="800" kern="1200" dirty="0" smtClean="0">
              <a:solidFill>
                <a:schemeClr val="tx1"/>
              </a:solidFill>
            </a:rPr>
          </a:br>
          <a:r>
            <a:rPr lang="de-DE" sz="800" kern="1200" dirty="0" smtClean="0">
              <a:solidFill>
                <a:schemeClr val="tx1"/>
              </a:solidFill>
            </a:rPr>
            <a:t>Übernachtungsreisen*</a:t>
          </a:r>
          <a:br>
            <a:rPr lang="de-DE" sz="8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4,1 Nächte</a:t>
          </a:r>
          <a:endParaRPr lang="de-DE" sz="900" b="1" kern="1200" dirty="0">
            <a:solidFill>
              <a:schemeClr val="tx1"/>
            </a:solidFill>
          </a:endParaRPr>
        </a:p>
      </dsp:txBody>
      <dsp:txXfrm>
        <a:off x="1765777" y="1621940"/>
        <a:ext cx="1652857" cy="731043"/>
      </dsp:txXfrm>
    </dsp:sp>
    <dsp:sp modelId="{9AA565BA-C12D-4CD9-97F3-59E6F2FE584D}">
      <dsp:nvSpPr>
        <dsp:cNvPr id="0" name=""/>
        <dsp:cNvSpPr/>
      </dsp:nvSpPr>
      <dsp:spPr>
        <a:xfrm>
          <a:off x="830292" y="2352983"/>
          <a:ext cx="1761914" cy="275452"/>
        </a:xfrm>
        <a:custGeom>
          <a:avLst/>
          <a:gdLst/>
          <a:ahLst/>
          <a:cxnLst/>
          <a:rect l="0" t="0" r="0" b="0"/>
          <a:pathLst>
            <a:path>
              <a:moveTo>
                <a:pt x="1761914" y="0"/>
              </a:moveTo>
              <a:lnTo>
                <a:pt x="1761914"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BB0C230F-9EC4-4E36-9DEC-0090CBBD996E}">
      <dsp:nvSpPr>
        <dsp:cNvPr id="0" name=""/>
        <dsp:cNvSpPr/>
      </dsp:nvSpPr>
      <dsp:spPr>
        <a:xfrm>
          <a:off x="0" y="2628435"/>
          <a:ext cx="1660584" cy="783344"/>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b="0" kern="1200" dirty="0" smtClean="0">
              <a:solidFill>
                <a:schemeClr val="tx1"/>
              </a:solidFill>
            </a:rPr>
            <a:t>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800" b="1" kern="1200" dirty="0" smtClean="0">
              <a:solidFill>
                <a:schemeClr val="tx1"/>
              </a:solidFill>
            </a:rPr>
            <a:t/>
          </a:r>
          <a:br>
            <a:rPr lang="de-DE" sz="800" b="1" kern="1200" dirty="0" smtClean="0">
              <a:solidFill>
                <a:schemeClr val="tx1"/>
              </a:solidFill>
            </a:rPr>
          </a:br>
          <a:r>
            <a:rPr lang="de-DE" sz="900" b="1" kern="1200" dirty="0" smtClean="0">
              <a:solidFill>
                <a:schemeClr val="tx1"/>
              </a:solidFill>
            </a:rPr>
            <a:t>4,9 Nächte</a:t>
          </a:r>
          <a:endParaRPr lang="de-DE" sz="1000" b="1" kern="1200" dirty="0">
            <a:solidFill>
              <a:schemeClr val="tx1"/>
            </a:solidFill>
          </a:endParaRPr>
        </a:p>
      </dsp:txBody>
      <dsp:txXfrm>
        <a:off x="0" y="2628435"/>
        <a:ext cx="1660584" cy="783344"/>
      </dsp:txXfrm>
    </dsp:sp>
    <dsp:sp modelId="{A9D65DEF-135B-46D4-8DC9-0A97DBBE0C62}">
      <dsp:nvSpPr>
        <dsp:cNvPr id="0" name=""/>
        <dsp:cNvSpPr/>
      </dsp:nvSpPr>
      <dsp:spPr>
        <a:xfrm>
          <a:off x="2546486" y="2352983"/>
          <a:ext cx="91440" cy="275452"/>
        </a:xfrm>
        <a:custGeom>
          <a:avLst/>
          <a:gdLst/>
          <a:ahLst/>
          <a:cxnLst/>
          <a:rect l="0" t="0" r="0" b="0"/>
          <a:pathLst>
            <a:path>
              <a:moveTo>
                <a:pt x="45720" y="0"/>
              </a:moveTo>
              <a:lnTo>
                <a:pt x="45720" y="137726"/>
              </a:lnTo>
              <a:lnTo>
                <a:pt x="49769" y="137726"/>
              </a:lnTo>
              <a:lnTo>
                <a:pt x="49769"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73EAB09A-15B1-42D0-923D-74894E789E93}">
      <dsp:nvSpPr>
        <dsp:cNvPr id="0" name=""/>
        <dsp:cNvSpPr/>
      </dsp:nvSpPr>
      <dsp:spPr>
        <a:xfrm>
          <a:off x="1765963" y="2628435"/>
          <a:ext cx="1660584" cy="783344"/>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Übernachtungsreisen durch Verwandten- und Bekanntenbesuche</a:t>
          </a:r>
          <a:br>
            <a:rPr lang="de-DE" sz="800" kern="1200" dirty="0" smtClean="0">
              <a:solidFill>
                <a:schemeClr val="tx1"/>
              </a:solidFill>
            </a:rPr>
          </a:br>
          <a:r>
            <a:rPr lang="de-DE" sz="600" b="1" kern="1200" dirty="0" smtClean="0">
              <a:solidFill>
                <a:schemeClr val="tx1"/>
              </a:solidFill>
            </a:rPr>
            <a:t/>
          </a:r>
          <a:br>
            <a:rPr lang="de-DE" sz="600" b="1" kern="1200" dirty="0" smtClean="0">
              <a:solidFill>
                <a:schemeClr val="tx1"/>
              </a:solidFill>
            </a:rPr>
          </a:br>
          <a:r>
            <a:rPr lang="de-DE" sz="900" b="1" kern="1200" dirty="0" smtClean="0">
              <a:solidFill>
                <a:schemeClr val="tx1"/>
              </a:solidFill>
            </a:rPr>
            <a:t>3,3 Nächte</a:t>
          </a:r>
          <a:endParaRPr lang="de-DE" sz="900" b="1" kern="1200" dirty="0">
            <a:solidFill>
              <a:schemeClr val="tx1"/>
            </a:solidFill>
          </a:endParaRPr>
        </a:p>
      </dsp:txBody>
      <dsp:txXfrm>
        <a:off x="1765963" y="2628435"/>
        <a:ext cx="1660584" cy="783344"/>
      </dsp:txXfrm>
    </dsp:sp>
    <dsp:sp modelId="{0E0216E4-19C8-49BE-8438-40C45C41CA84}">
      <dsp:nvSpPr>
        <dsp:cNvPr id="0" name=""/>
        <dsp:cNvSpPr/>
      </dsp:nvSpPr>
      <dsp:spPr>
        <a:xfrm>
          <a:off x="2592206" y="2352983"/>
          <a:ext cx="1829057" cy="275452"/>
        </a:xfrm>
        <a:custGeom>
          <a:avLst/>
          <a:gdLst/>
          <a:ahLst/>
          <a:cxnLst/>
          <a:rect l="0" t="0" r="0" b="0"/>
          <a:pathLst>
            <a:path>
              <a:moveTo>
                <a:pt x="0" y="0"/>
              </a:moveTo>
              <a:lnTo>
                <a:pt x="0" y="137726"/>
              </a:lnTo>
              <a:lnTo>
                <a:pt x="1829057" y="137726"/>
              </a:lnTo>
              <a:lnTo>
                <a:pt x="1829057"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9958DF9B-B5AC-4828-80D4-E72631718D43}">
      <dsp:nvSpPr>
        <dsp:cNvPr id="0" name=""/>
        <dsp:cNvSpPr/>
      </dsp:nvSpPr>
      <dsp:spPr>
        <a:xfrm>
          <a:off x="3801031" y="2628435"/>
          <a:ext cx="1240464" cy="767926"/>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de-DE" sz="3400" kern="1200" dirty="0"/>
        </a:p>
      </dsp:txBody>
      <dsp:txXfrm>
        <a:off x="3823523" y="2650927"/>
        <a:ext cx="1195480" cy="722942"/>
      </dsp:txXfrm>
    </dsp:sp>
    <dsp:sp modelId="{A5CE36BD-3FD1-4E64-9CB1-085C6E10F106}">
      <dsp:nvSpPr>
        <dsp:cNvPr id="0" name=""/>
        <dsp:cNvSpPr/>
      </dsp:nvSpPr>
      <dsp:spPr>
        <a:xfrm>
          <a:off x="3573577" y="1346488"/>
          <a:ext cx="981370" cy="275452"/>
        </a:xfrm>
        <a:custGeom>
          <a:avLst/>
          <a:gdLst/>
          <a:ahLst/>
          <a:cxnLst/>
          <a:rect l="0" t="0" r="0" b="0"/>
          <a:pathLst>
            <a:path>
              <a:moveTo>
                <a:pt x="0" y="0"/>
              </a:moveTo>
              <a:lnTo>
                <a:pt x="0" y="137726"/>
              </a:lnTo>
              <a:lnTo>
                <a:pt x="981370" y="137726"/>
              </a:lnTo>
              <a:lnTo>
                <a:pt x="98137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3D3D184-8AF4-4383-8B7C-D00D0186288B}">
      <dsp:nvSpPr>
        <dsp:cNvPr id="0" name=""/>
        <dsp:cNvSpPr/>
      </dsp:nvSpPr>
      <dsp:spPr>
        <a:xfrm>
          <a:off x="3728519" y="1621940"/>
          <a:ext cx="1652857" cy="731043"/>
        </a:xfrm>
        <a:prstGeom prst="rect">
          <a:avLst/>
        </a:prstGeom>
        <a:solidFill>
          <a:srgbClr val="ADCDED"/>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i="0" kern="1200" dirty="0" smtClean="0">
              <a:solidFill>
                <a:schemeClr val="tx1"/>
              </a:solidFill>
            </a:rPr>
            <a:t>Geschäftliche Übernachtungsreisen</a:t>
          </a:r>
          <a:br>
            <a:rPr lang="de-DE" sz="800" i="0" kern="1200" dirty="0" smtClean="0">
              <a:solidFill>
                <a:schemeClr val="tx1"/>
              </a:solidFill>
            </a:rPr>
          </a:br>
          <a:r>
            <a:rPr lang="de-DE" sz="900" i="0" kern="1200" dirty="0" smtClean="0">
              <a:solidFill>
                <a:schemeClr val="tx1"/>
              </a:solidFill>
            </a:rPr>
            <a:t/>
          </a:r>
          <a:br>
            <a:rPr lang="de-DE" sz="900" i="0" kern="1200" dirty="0" smtClean="0">
              <a:solidFill>
                <a:schemeClr val="tx1"/>
              </a:solidFill>
            </a:rPr>
          </a:br>
          <a:r>
            <a:rPr lang="de-DE" sz="900" b="1" i="0" kern="1200" dirty="0" smtClean="0">
              <a:solidFill>
                <a:schemeClr val="tx1"/>
              </a:solidFill>
            </a:rPr>
            <a:t>2,6 Nächte</a:t>
          </a:r>
          <a:endParaRPr lang="de-DE" sz="900" b="1" i="0" kern="1200" dirty="0">
            <a:solidFill>
              <a:schemeClr val="tx1"/>
            </a:solidFill>
          </a:endParaRPr>
        </a:p>
      </dsp:txBody>
      <dsp:txXfrm>
        <a:off x="3728519" y="1621940"/>
        <a:ext cx="1652857" cy="7310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89D38-9A06-4978-B566-3AD6F18FFC4B}">
      <dsp:nvSpPr>
        <dsp:cNvPr id="0" name=""/>
        <dsp:cNvSpPr/>
      </dsp:nvSpPr>
      <dsp:spPr>
        <a:xfrm>
          <a:off x="2833946" y="657857"/>
          <a:ext cx="1479261" cy="688630"/>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endParaRPr lang="de-DE" sz="900" b="1" kern="1200" dirty="0">
            <a:solidFill>
              <a:schemeClr val="tx1"/>
            </a:solidFill>
          </a:endParaRPr>
        </a:p>
      </dsp:txBody>
      <dsp:txXfrm>
        <a:off x="2854115" y="678026"/>
        <a:ext cx="1438923" cy="648292"/>
      </dsp:txXfrm>
    </dsp:sp>
    <dsp:sp modelId="{ADA8C8D2-2243-4BB1-99D1-49D5CC662F43}">
      <dsp:nvSpPr>
        <dsp:cNvPr id="0" name=""/>
        <dsp:cNvSpPr/>
      </dsp:nvSpPr>
      <dsp:spPr>
        <a:xfrm>
          <a:off x="2592206" y="1346488"/>
          <a:ext cx="981370" cy="275452"/>
        </a:xfrm>
        <a:custGeom>
          <a:avLst/>
          <a:gdLst/>
          <a:ahLst/>
          <a:cxnLst/>
          <a:rect l="0" t="0" r="0" b="0"/>
          <a:pathLst>
            <a:path>
              <a:moveTo>
                <a:pt x="981370" y="0"/>
              </a:moveTo>
              <a:lnTo>
                <a:pt x="981370"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EAFEC3F3-EB57-4BC0-AEF9-D98FF784717E}">
      <dsp:nvSpPr>
        <dsp:cNvPr id="0" name=""/>
        <dsp:cNvSpPr/>
      </dsp:nvSpPr>
      <dsp:spPr>
        <a:xfrm>
          <a:off x="1765777" y="1621940"/>
          <a:ext cx="1652857" cy="731043"/>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solidFill>
                <a:schemeClr val="tx1"/>
              </a:solidFill>
            </a:rPr>
            <a:t>Private </a:t>
          </a:r>
          <a:br>
            <a:rPr lang="de-DE" sz="800" kern="1200" dirty="0" smtClean="0">
              <a:solidFill>
                <a:schemeClr val="tx1"/>
              </a:solidFill>
            </a:rPr>
          </a:br>
          <a:r>
            <a:rPr lang="de-DE" sz="800" kern="1200" dirty="0" smtClean="0">
              <a:solidFill>
                <a:schemeClr val="tx1"/>
              </a:solidFill>
            </a:rPr>
            <a:t>Übernachtungsreisen*</a:t>
          </a:r>
          <a:br>
            <a:rPr lang="de-DE" sz="8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3,8 Nächte</a:t>
          </a:r>
          <a:endParaRPr lang="de-DE" sz="900" b="1" kern="1200" dirty="0">
            <a:solidFill>
              <a:schemeClr val="tx1"/>
            </a:solidFill>
          </a:endParaRPr>
        </a:p>
      </dsp:txBody>
      <dsp:txXfrm>
        <a:off x="1765777" y="1621940"/>
        <a:ext cx="1652857" cy="731043"/>
      </dsp:txXfrm>
    </dsp:sp>
    <dsp:sp modelId="{9AA565BA-C12D-4CD9-97F3-59E6F2FE584D}">
      <dsp:nvSpPr>
        <dsp:cNvPr id="0" name=""/>
        <dsp:cNvSpPr/>
      </dsp:nvSpPr>
      <dsp:spPr>
        <a:xfrm>
          <a:off x="830292" y="2352983"/>
          <a:ext cx="1761914" cy="275452"/>
        </a:xfrm>
        <a:custGeom>
          <a:avLst/>
          <a:gdLst/>
          <a:ahLst/>
          <a:cxnLst/>
          <a:rect l="0" t="0" r="0" b="0"/>
          <a:pathLst>
            <a:path>
              <a:moveTo>
                <a:pt x="1761914" y="0"/>
              </a:moveTo>
              <a:lnTo>
                <a:pt x="1761914"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BB0C230F-9EC4-4E36-9DEC-0090CBBD996E}">
      <dsp:nvSpPr>
        <dsp:cNvPr id="0" name=""/>
        <dsp:cNvSpPr/>
      </dsp:nvSpPr>
      <dsp:spPr>
        <a:xfrm>
          <a:off x="0" y="2628435"/>
          <a:ext cx="1660584" cy="783344"/>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b="0" kern="1200" dirty="0" smtClean="0">
              <a:solidFill>
                <a:schemeClr val="tx1"/>
              </a:solidFill>
            </a:rPr>
            <a:t>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800" b="1" kern="1200" dirty="0" smtClean="0">
              <a:solidFill>
                <a:schemeClr val="tx1"/>
              </a:solidFill>
            </a:rPr>
            <a:t/>
          </a:r>
          <a:br>
            <a:rPr lang="de-DE" sz="800" b="1" kern="1200" dirty="0" smtClean="0">
              <a:solidFill>
                <a:schemeClr val="tx1"/>
              </a:solidFill>
            </a:rPr>
          </a:br>
          <a:r>
            <a:rPr lang="de-DE" sz="900" b="1" kern="1200" dirty="0" smtClean="0">
              <a:solidFill>
                <a:schemeClr val="tx1"/>
              </a:solidFill>
            </a:rPr>
            <a:t>4,3 Nächte</a:t>
          </a:r>
          <a:endParaRPr lang="de-DE" sz="1000" b="1" kern="1200" dirty="0">
            <a:solidFill>
              <a:schemeClr val="tx1"/>
            </a:solidFill>
          </a:endParaRPr>
        </a:p>
      </dsp:txBody>
      <dsp:txXfrm>
        <a:off x="0" y="2628435"/>
        <a:ext cx="1660584" cy="783344"/>
      </dsp:txXfrm>
    </dsp:sp>
    <dsp:sp modelId="{A9D65DEF-135B-46D4-8DC9-0A97DBBE0C62}">
      <dsp:nvSpPr>
        <dsp:cNvPr id="0" name=""/>
        <dsp:cNvSpPr/>
      </dsp:nvSpPr>
      <dsp:spPr>
        <a:xfrm>
          <a:off x="2546486" y="2352983"/>
          <a:ext cx="91440" cy="275452"/>
        </a:xfrm>
        <a:custGeom>
          <a:avLst/>
          <a:gdLst/>
          <a:ahLst/>
          <a:cxnLst/>
          <a:rect l="0" t="0" r="0" b="0"/>
          <a:pathLst>
            <a:path>
              <a:moveTo>
                <a:pt x="45720" y="0"/>
              </a:moveTo>
              <a:lnTo>
                <a:pt x="45720" y="137726"/>
              </a:lnTo>
              <a:lnTo>
                <a:pt x="49769" y="137726"/>
              </a:lnTo>
              <a:lnTo>
                <a:pt x="49769"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73EAB09A-15B1-42D0-923D-74894E789E93}">
      <dsp:nvSpPr>
        <dsp:cNvPr id="0" name=""/>
        <dsp:cNvSpPr/>
      </dsp:nvSpPr>
      <dsp:spPr>
        <a:xfrm>
          <a:off x="1765963" y="2628435"/>
          <a:ext cx="1660584" cy="783344"/>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Übernachtungsreisen durch Verwandten- und Bekanntenbesuche</a:t>
          </a:r>
          <a:br>
            <a:rPr lang="de-DE" sz="800" kern="1200" dirty="0" smtClean="0">
              <a:solidFill>
                <a:schemeClr val="tx1"/>
              </a:solidFill>
            </a:rPr>
          </a:br>
          <a:r>
            <a:rPr lang="de-DE" sz="600" b="1" kern="1200" dirty="0" smtClean="0">
              <a:solidFill>
                <a:schemeClr val="tx1"/>
              </a:solidFill>
            </a:rPr>
            <a:t/>
          </a:r>
          <a:br>
            <a:rPr lang="de-DE" sz="600" b="1" kern="1200" dirty="0" smtClean="0">
              <a:solidFill>
                <a:schemeClr val="tx1"/>
              </a:solidFill>
            </a:rPr>
          </a:br>
          <a:r>
            <a:rPr lang="de-DE" sz="900" b="1" kern="1200" dirty="0" smtClean="0">
              <a:solidFill>
                <a:schemeClr val="tx1"/>
              </a:solidFill>
            </a:rPr>
            <a:t>3,4 Nächte</a:t>
          </a:r>
          <a:endParaRPr lang="de-DE" sz="900" b="1" kern="1200" dirty="0">
            <a:solidFill>
              <a:schemeClr val="tx1"/>
            </a:solidFill>
          </a:endParaRPr>
        </a:p>
      </dsp:txBody>
      <dsp:txXfrm>
        <a:off x="1765963" y="2628435"/>
        <a:ext cx="1660584" cy="783344"/>
      </dsp:txXfrm>
    </dsp:sp>
    <dsp:sp modelId="{0E0216E4-19C8-49BE-8438-40C45C41CA84}">
      <dsp:nvSpPr>
        <dsp:cNvPr id="0" name=""/>
        <dsp:cNvSpPr/>
      </dsp:nvSpPr>
      <dsp:spPr>
        <a:xfrm>
          <a:off x="2592206" y="2352983"/>
          <a:ext cx="1829057" cy="275452"/>
        </a:xfrm>
        <a:custGeom>
          <a:avLst/>
          <a:gdLst/>
          <a:ahLst/>
          <a:cxnLst/>
          <a:rect l="0" t="0" r="0" b="0"/>
          <a:pathLst>
            <a:path>
              <a:moveTo>
                <a:pt x="0" y="0"/>
              </a:moveTo>
              <a:lnTo>
                <a:pt x="0" y="137726"/>
              </a:lnTo>
              <a:lnTo>
                <a:pt x="1829057" y="137726"/>
              </a:lnTo>
              <a:lnTo>
                <a:pt x="1829057"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9958DF9B-B5AC-4828-80D4-E72631718D43}">
      <dsp:nvSpPr>
        <dsp:cNvPr id="0" name=""/>
        <dsp:cNvSpPr/>
      </dsp:nvSpPr>
      <dsp:spPr>
        <a:xfrm>
          <a:off x="3801031" y="2628435"/>
          <a:ext cx="1240464" cy="767926"/>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de-DE" sz="3400" kern="1200" dirty="0"/>
        </a:p>
      </dsp:txBody>
      <dsp:txXfrm>
        <a:off x="3823523" y="2650927"/>
        <a:ext cx="1195480" cy="722942"/>
      </dsp:txXfrm>
    </dsp:sp>
    <dsp:sp modelId="{A5CE36BD-3FD1-4E64-9CB1-085C6E10F106}">
      <dsp:nvSpPr>
        <dsp:cNvPr id="0" name=""/>
        <dsp:cNvSpPr/>
      </dsp:nvSpPr>
      <dsp:spPr>
        <a:xfrm>
          <a:off x="3573577" y="1346488"/>
          <a:ext cx="981370" cy="275452"/>
        </a:xfrm>
        <a:custGeom>
          <a:avLst/>
          <a:gdLst/>
          <a:ahLst/>
          <a:cxnLst/>
          <a:rect l="0" t="0" r="0" b="0"/>
          <a:pathLst>
            <a:path>
              <a:moveTo>
                <a:pt x="0" y="0"/>
              </a:moveTo>
              <a:lnTo>
                <a:pt x="0" y="137726"/>
              </a:lnTo>
              <a:lnTo>
                <a:pt x="981370" y="137726"/>
              </a:lnTo>
              <a:lnTo>
                <a:pt x="98137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3D3D184-8AF4-4383-8B7C-D00D0186288B}">
      <dsp:nvSpPr>
        <dsp:cNvPr id="0" name=""/>
        <dsp:cNvSpPr/>
      </dsp:nvSpPr>
      <dsp:spPr>
        <a:xfrm>
          <a:off x="3728519" y="1621940"/>
          <a:ext cx="1652857" cy="731043"/>
        </a:xfrm>
        <a:prstGeom prst="rect">
          <a:avLst/>
        </a:prstGeom>
        <a:solidFill>
          <a:srgbClr val="92D050"/>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i="0" kern="1200" dirty="0" smtClean="0">
              <a:solidFill>
                <a:schemeClr val="tx1"/>
              </a:solidFill>
            </a:rPr>
            <a:t>Geschäftliche Übernachtungsreisen</a:t>
          </a:r>
          <a:br>
            <a:rPr lang="de-DE" sz="800" i="0" kern="1200" dirty="0" smtClean="0">
              <a:solidFill>
                <a:schemeClr val="tx1"/>
              </a:solidFill>
            </a:rPr>
          </a:br>
          <a:r>
            <a:rPr lang="de-DE" sz="900" i="0" kern="1200" dirty="0" smtClean="0">
              <a:solidFill>
                <a:schemeClr val="tx1"/>
              </a:solidFill>
            </a:rPr>
            <a:t/>
          </a:r>
          <a:br>
            <a:rPr lang="de-DE" sz="900" i="0" kern="1200" dirty="0" smtClean="0">
              <a:solidFill>
                <a:schemeClr val="tx1"/>
              </a:solidFill>
            </a:rPr>
          </a:br>
          <a:r>
            <a:rPr lang="de-DE" sz="900" b="1" i="0" kern="1200" dirty="0" smtClean="0">
              <a:solidFill>
                <a:schemeClr val="tx1"/>
              </a:solidFill>
            </a:rPr>
            <a:t>3,2 Nächte</a:t>
          </a:r>
          <a:endParaRPr lang="de-DE" sz="900" b="1" i="0" kern="1200" dirty="0">
            <a:solidFill>
              <a:schemeClr val="tx1"/>
            </a:solidFill>
          </a:endParaRPr>
        </a:p>
      </dsp:txBody>
      <dsp:txXfrm>
        <a:off x="3728519" y="1621940"/>
        <a:ext cx="1652857" cy="7310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89D38-9A06-4978-B566-3AD6F18FFC4B}">
      <dsp:nvSpPr>
        <dsp:cNvPr id="0" name=""/>
        <dsp:cNvSpPr/>
      </dsp:nvSpPr>
      <dsp:spPr>
        <a:xfrm>
          <a:off x="2833946" y="657857"/>
          <a:ext cx="1479261" cy="688630"/>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t" anchorCtr="0">
          <a:noAutofit/>
        </a:bodyPr>
        <a:lstStyle/>
        <a:p>
          <a:pPr lvl="0" algn="ctr" defTabSz="400050">
            <a:lnSpc>
              <a:spcPct val="90000"/>
            </a:lnSpc>
            <a:spcBef>
              <a:spcPct val="0"/>
            </a:spcBef>
            <a:spcAft>
              <a:spcPct val="35000"/>
            </a:spcAft>
          </a:pPr>
          <a:r>
            <a:rPr lang="de-DE" sz="900" b="0" kern="1200" dirty="0" smtClean="0">
              <a:solidFill>
                <a:schemeClr val="tx1"/>
              </a:solidFill>
            </a:rPr>
            <a:t/>
          </a:r>
          <a:br>
            <a:rPr lang="de-DE" sz="900" b="0"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r>
            <a:rPr lang="de-DE" sz="900" b="1" kern="1200" dirty="0" smtClean="0">
              <a:solidFill>
                <a:schemeClr val="tx1"/>
              </a:solidFill>
            </a:rPr>
            <a:t/>
          </a:r>
          <a:br>
            <a:rPr lang="de-DE" sz="900" b="1" kern="1200" dirty="0" smtClean="0">
              <a:solidFill>
                <a:schemeClr val="tx1"/>
              </a:solidFill>
            </a:rPr>
          </a:br>
          <a:endParaRPr lang="de-DE" sz="900" b="1" kern="1200" dirty="0">
            <a:solidFill>
              <a:schemeClr val="tx1"/>
            </a:solidFill>
          </a:endParaRPr>
        </a:p>
      </dsp:txBody>
      <dsp:txXfrm>
        <a:off x="2854115" y="678026"/>
        <a:ext cx="1438923" cy="648292"/>
      </dsp:txXfrm>
    </dsp:sp>
    <dsp:sp modelId="{ADA8C8D2-2243-4BB1-99D1-49D5CC662F43}">
      <dsp:nvSpPr>
        <dsp:cNvPr id="0" name=""/>
        <dsp:cNvSpPr/>
      </dsp:nvSpPr>
      <dsp:spPr>
        <a:xfrm>
          <a:off x="2592206" y="1346488"/>
          <a:ext cx="981370" cy="275452"/>
        </a:xfrm>
        <a:custGeom>
          <a:avLst/>
          <a:gdLst/>
          <a:ahLst/>
          <a:cxnLst/>
          <a:rect l="0" t="0" r="0" b="0"/>
          <a:pathLst>
            <a:path>
              <a:moveTo>
                <a:pt x="981370" y="0"/>
              </a:moveTo>
              <a:lnTo>
                <a:pt x="981370"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EAFEC3F3-EB57-4BC0-AEF9-D98FF784717E}">
      <dsp:nvSpPr>
        <dsp:cNvPr id="0" name=""/>
        <dsp:cNvSpPr/>
      </dsp:nvSpPr>
      <dsp:spPr>
        <a:xfrm>
          <a:off x="1765777" y="1621940"/>
          <a:ext cx="1652857" cy="731043"/>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kern="1200" dirty="0" smtClean="0">
              <a:solidFill>
                <a:schemeClr val="tx1"/>
              </a:solidFill>
            </a:rPr>
            <a:t>Private </a:t>
          </a:r>
          <a:br>
            <a:rPr lang="de-DE" sz="800" kern="1200" dirty="0" smtClean="0">
              <a:solidFill>
                <a:schemeClr val="tx1"/>
              </a:solidFill>
            </a:rPr>
          </a:br>
          <a:r>
            <a:rPr lang="de-DE" sz="800" kern="1200" dirty="0" smtClean="0">
              <a:solidFill>
                <a:schemeClr val="tx1"/>
              </a:solidFill>
            </a:rPr>
            <a:t>Übernachtungsreisen*</a:t>
          </a:r>
          <a:br>
            <a:rPr lang="de-DE" sz="800" kern="1200" dirty="0" smtClean="0">
              <a:solidFill>
                <a:schemeClr val="tx1"/>
              </a:solidFill>
            </a:rPr>
          </a:br>
          <a:r>
            <a:rPr lang="de-DE" sz="900" kern="1200" dirty="0" smtClean="0">
              <a:solidFill>
                <a:schemeClr val="tx1"/>
              </a:solidFill>
            </a:rPr>
            <a:t/>
          </a:r>
          <a:br>
            <a:rPr lang="de-DE" sz="900" kern="1200" dirty="0" smtClean="0">
              <a:solidFill>
                <a:schemeClr val="tx1"/>
              </a:solidFill>
            </a:rPr>
          </a:br>
          <a:r>
            <a:rPr lang="de-DE" sz="900" b="1" kern="1200" dirty="0" smtClean="0">
              <a:solidFill>
                <a:schemeClr val="tx1"/>
              </a:solidFill>
            </a:rPr>
            <a:t>4,0 Nächte</a:t>
          </a:r>
          <a:endParaRPr lang="de-DE" sz="900" b="1" kern="1200" dirty="0">
            <a:solidFill>
              <a:schemeClr val="tx1"/>
            </a:solidFill>
          </a:endParaRPr>
        </a:p>
      </dsp:txBody>
      <dsp:txXfrm>
        <a:off x="1765777" y="1621940"/>
        <a:ext cx="1652857" cy="731043"/>
      </dsp:txXfrm>
    </dsp:sp>
    <dsp:sp modelId="{9AA565BA-C12D-4CD9-97F3-59E6F2FE584D}">
      <dsp:nvSpPr>
        <dsp:cNvPr id="0" name=""/>
        <dsp:cNvSpPr/>
      </dsp:nvSpPr>
      <dsp:spPr>
        <a:xfrm>
          <a:off x="830292" y="2352983"/>
          <a:ext cx="1761914" cy="275452"/>
        </a:xfrm>
        <a:custGeom>
          <a:avLst/>
          <a:gdLst/>
          <a:ahLst/>
          <a:cxnLst/>
          <a:rect l="0" t="0" r="0" b="0"/>
          <a:pathLst>
            <a:path>
              <a:moveTo>
                <a:pt x="1761914" y="0"/>
              </a:moveTo>
              <a:lnTo>
                <a:pt x="1761914" y="137726"/>
              </a:lnTo>
              <a:lnTo>
                <a:pt x="0" y="137726"/>
              </a:lnTo>
              <a:lnTo>
                <a:pt x="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BB0C230F-9EC4-4E36-9DEC-0090CBBD996E}">
      <dsp:nvSpPr>
        <dsp:cNvPr id="0" name=""/>
        <dsp:cNvSpPr/>
      </dsp:nvSpPr>
      <dsp:spPr>
        <a:xfrm>
          <a:off x="0" y="2628435"/>
          <a:ext cx="1660584" cy="783344"/>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b="0" kern="1200" dirty="0" smtClean="0">
              <a:solidFill>
                <a:schemeClr val="tx1"/>
              </a:solidFill>
            </a:rPr>
            <a:t>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800" b="1" kern="1200" dirty="0" smtClean="0">
              <a:solidFill>
                <a:schemeClr val="tx1"/>
              </a:solidFill>
            </a:rPr>
            <a:t/>
          </a:r>
          <a:br>
            <a:rPr lang="de-DE" sz="800" b="1" kern="1200" dirty="0" smtClean="0">
              <a:solidFill>
                <a:schemeClr val="tx1"/>
              </a:solidFill>
            </a:rPr>
          </a:br>
          <a:r>
            <a:rPr lang="de-DE" sz="900" b="1" kern="1200" dirty="0" smtClean="0">
              <a:solidFill>
                <a:schemeClr val="tx1"/>
              </a:solidFill>
            </a:rPr>
            <a:t>5,1 Nächte</a:t>
          </a:r>
          <a:endParaRPr lang="de-DE" sz="900" b="1" kern="1200" dirty="0">
            <a:solidFill>
              <a:schemeClr val="tx1"/>
            </a:solidFill>
          </a:endParaRPr>
        </a:p>
      </dsp:txBody>
      <dsp:txXfrm>
        <a:off x="0" y="2628435"/>
        <a:ext cx="1660584" cy="783344"/>
      </dsp:txXfrm>
    </dsp:sp>
    <dsp:sp modelId="{A9D65DEF-135B-46D4-8DC9-0A97DBBE0C62}">
      <dsp:nvSpPr>
        <dsp:cNvPr id="0" name=""/>
        <dsp:cNvSpPr/>
      </dsp:nvSpPr>
      <dsp:spPr>
        <a:xfrm>
          <a:off x="2546486" y="2352983"/>
          <a:ext cx="91440" cy="275452"/>
        </a:xfrm>
        <a:custGeom>
          <a:avLst/>
          <a:gdLst/>
          <a:ahLst/>
          <a:cxnLst/>
          <a:rect l="0" t="0" r="0" b="0"/>
          <a:pathLst>
            <a:path>
              <a:moveTo>
                <a:pt x="45720" y="0"/>
              </a:moveTo>
              <a:lnTo>
                <a:pt x="45720" y="137726"/>
              </a:lnTo>
              <a:lnTo>
                <a:pt x="49769" y="137726"/>
              </a:lnTo>
              <a:lnTo>
                <a:pt x="49769"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73EAB09A-15B1-42D0-923D-74894E789E93}">
      <dsp:nvSpPr>
        <dsp:cNvPr id="0" name=""/>
        <dsp:cNvSpPr/>
      </dsp:nvSpPr>
      <dsp:spPr>
        <a:xfrm>
          <a:off x="1765963" y="2628435"/>
          <a:ext cx="1660584" cy="783344"/>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kern="1200" dirty="0" smtClean="0">
              <a:solidFill>
                <a:schemeClr val="tx1"/>
              </a:solidFill>
            </a:rPr>
            <a:t>Übernachtungsreisen durch Verwandten- und Bekanntenbesuche</a:t>
          </a:r>
          <a:br>
            <a:rPr lang="de-DE" sz="800" kern="1200" dirty="0" smtClean="0">
              <a:solidFill>
                <a:schemeClr val="tx1"/>
              </a:solidFill>
            </a:rPr>
          </a:br>
          <a:r>
            <a:rPr lang="de-DE" sz="600" b="1" kern="1200" dirty="0" smtClean="0">
              <a:solidFill>
                <a:schemeClr val="tx1"/>
              </a:solidFill>
            </a:rPr>
            <a:t/>
          </a:r>
          <a:br>
            <a:rPr lang="de-DE" sz="600" b="1" kern="1200" dirty="0" smtClean="0">
              <a:solidFill>
                <a:schemeClr val="tx1"/>
              </a:solidFill>
            </a:rPr>
          </a:br>
          <a:r>
            <a:rPr lang="de-DE" sz="900" b="1" kern="1200" dirty="0" smtClean="0">
              <a:solidFill>
                <a:schemeClr val="tx1"/>
              </a:solidFill>
            </a:rPr>
            <a:t>3,5 Nächte</a:t>
          </a:r>
          <a:endParaRPr lang="de-DE" sz="900" b="1" kern="1200" dirty="0">
            <a:solidFill>
              <a:schemeClr val="tx1"/>
            </a:solidFill>
          </a:endParaRPr>
        </a:p>
      </dsp:txBody>
      <dsp:txXfrm>
        <a:off x="1765963" y="2628435"/>
        <a:ext cx="1660584" cy="783344"/>
      </dsp:txXfrm>
    </dsp:sp>
    <dsp:sp modelId="{0E0216E4-19C8-49BE-8438-40C45C41CA84}">
      <dsp:nvSpPr>
        <dsp:cNvPr id="0" name=""/>
        <dsp:cNvSpPr/>
      </dsp:nvSpPr>
      <dsp:spPr>
        <a:xfrm>
          <a:off x="2592206" y="2352983"/>
          <a:ext cx="1829057" cy="275452"/>
        </a:xfrm>
        <a:custGeom>
          <a:avLst/>
          <a:gdLst/>
          <a:ahLst/>
          <a:cxnLst/>
          <a:rect l="0" t="0" r="0" b="0"/>
          <a:pathLst>
            <a:path>
              <a:moveTo>
                <a:pt x="0" y="0"/>
              </a:moveTo>
              <a:lnTo>
                <a:pt x="0" y="137726"/>
              </a:lnTo>
              <a:lnTo>
                <a:pt x="1829057" y="137726"/>
              </a:lnTo>
              <a:lnTo>
                <a:pt x="1829057"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9958DF9B-B5AC-4828-80D4-E72631718D43}">
      <dsp:nvSpPr>
        <dsp:cNvPr id="0" name=""/>
        <dsp:cNvSpPr/>
      </dsp:nvSpPr>
      <dsp:spPr>
        <a:xfrm>
          <a:off x="3801031" y="2628435"/>
          <a:ext cx="1240464" cy="767926"/>
        </a:xfrm>
        <a:prstGeom prst="roundRect">
          <a:avLst>
            <a:gd name="adj" fmla="val 10000"/>
          </a:avLst>
        </a:prstGeom>
        <a:solidFill>
          <a:srgbClr val="C6D9F1"/>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endParaRPr lang="de-DE" sz="3400" kern="1200" dirty="0"/>
        </a:p>
      </dsp:txBody>
      <dsp:txXfrm>
        <a:off x="3823523" y="2650927"/>
        <a:ext cx="1195480" cy="722942"/>
      </dsp:txXfrm>
    </dsp:sp>
    <dsp:sp modelId="{A5CE36BD-3FD1-4E64-9CB1-085C6E10F106}">
      <dsp:nvSpPr>
        <dsp:cNvPr id="0" name=""/>
        <dsp:cNvSpPr/>
      </dsp:nvSpPr>
      <dsp:spPr>
        <a:xfrm>
          <a:off x="3573577" y="1346488"/>
          <a:ext cx="981370" cy="275452"/>
        </a:xfrm>
        <a:custGeom>
          <a:avLst/>
          <a:gdLst/>
          <a:ahLst/>
          <a:cxnLst/>
          <a:rect l="0" t="0" r="0" b="0"/>
          <a:pathLst>
            <a:path>
              <a:moveTo>
                <a:pt x="0" y="0"/>
              </a:moveTo>
              <a:lnTo>
                <a:pt x="0" y="137726"/>
              </a:lnTo>
              <a:lnTo>
                <a:pt x="981370" y="137726"/>
              </a:lnTo>
              <a:lnTo>
                <a:pt x="981370" y="275452"/>
              </a:lnTo>
            </a:path>
          </a:pathLst>
        </a:custGeom>
        <a:noFill/>
        <a:ln w="25400" cap="flat" cmpd="sng" algn="ctr">
          <a:solidFill>
            <a:srgbClr val="0087C8"/>
          </a:solidFill>
          <a:prstDash val="solid"/>
        </a:ln>
        <a:effectLst/>
      </dsp:spPr>
      <dsp:style>
        <a:lnRef idx="2">
          <a:scrgbClr r="0" g="0" b="0"/>
        </a:lnRef>
        <a:fillRef idx="0">
          <a:scrgbClr r="0" g="0" b="0"/>
        </a:fillRef>
        <a:effectRef idx="0">
          <a:scrgbClr r="0" g="0" b="0"/>
        </a:effectRef>
        <a:fontRef idx="minor"/>
      </dsp:style>
    </dsp:sp>
    <dsp:sp modelId="{33D3D184-8AF4-4383-8B7C-D00D0186288B}">
      <dsp:nvSpPr>
        <dsp:cNvPr id="0" name=""/>
        <dsp:cNvSpPr/>
      </dsp:nvSpPr>
      <dsp:spPr>
        <a:xfrm>
          <a:off x="3728519" y="1621940"/>
          <a:ext cx="1652857" cy="731043"/>
        </a:xfrm>
        <a:prstGeom prst="rect">
          <a:avLst/>
        </a:prstGeom>
        <a:solidFill>
          <a:srgbClr val="FFE67F"/>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i="0" kern="1200" dirty="0" smtClean="0">
              <a:solidFill>
                <a:schemeClr val="tx1"/>
              </a:solidFill>
            </a:rPr>
            <a:t>Geschäftliche Übernachtungsreisen</a:t>
          </a:r>
          <a:br>
            <a:rPr lang="de-DE" sz="800" i="0" kern="1200" dirty="0" smtClean="0">
              <a:solidFill>
                <a:schemeClr val="tx1"/>
              </a:solidFill>
            </a:rPr>
          </a:br>
          <a:r>
            <a:rPr lang="de-DE" sz="900" i="0" kern="1200" dirty="0" smtClean="0">
              <a:solidFill>
                <a:schemeClr val="tx1"/>
              </a:solidFill>
            </a:rPr>
            <a:t/>
          </a:r>
          <a:br>
            <a:rPr lang="de-DE" sz="900" i="0" kern="1200" dirty="0" smtClean="0">
              <a:solidFill>
                <a:schemeClr val="tx1"/>
              </a:solidFill>
            </a:rPr>
          </a:br>
          <a:r>
            <a:rPr lang="de-DE" sz="900" b="1" i="0" kern="1200" dirty="0" smtClean="0">
              <a:solidFill>
                <a:schemeClr val="tx1"/>
              </a:solidFill>
            </a:rPr>
            <a:t>2,8 Nächte***</a:t>
          </a:r>
          <a:endParaRPr lang="de-DE" sz="900" b="1" i="0" kern="1200" dirty="0">
            <a:solidFill>
              <a:schemeClr val="tx1"/>
            </a:solidFill>
          </a:endParaRPr>
        </a:p>
      </dsp:txBody>
      <dsp:txXfrm>
        <a:off x="3728519" y="1621940"/>
        <a:ext cx="1652857" cy="7310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0.65455</cdr:x>
      <cdr:y>0.39777</cdr:y>
    </cdr:from>
    <cdr:to>
      <cdr:x>0.69091</cdr:x>
      <cdr:y>0.62693</cdr:y>
    </cdr:to>
    <cdr:sp macro="" textlink="">
      <cdr:nvSpPr>
        <cdr:cNvPr id="2" name="Rechteck 1"/>
        <cdr:cNvSpPr/>
      </cdr:nvSpPr>
      <cdr:spPr bwMode="auto">
        <a:xfrm xmlns:a="http://schemas.openxmlformats.org/drawingml/2006/main">
          <a:off x="2592288" y="1374831"/>
          <a:ext cx="144016" cy="79208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cdr:spPr>
      <cdr:txBody>
        <a:bodyPr xmlns:a="http://schemas.openxmlformats.org/drawingml/2006/main" vertOverflow="clip" vert="horz" wrap="square" lIns="0" tIns="0" rIns="0" bIns="0" numCol="1" anchor="t" anchorCtr="0" compatLnSpc="1">
          <a:prstTxWarp prst="textNoShape">
            <a:avLst/>
          </a:prstTxWarp>
        </a:bodyPr>
        <a:lstStyle xmlns:a="http://schemas.openxmlformats.org/drawingml/2006/main"/>
        <a:p xmlns:a="http://schemas.openxmlformats.org/drawingml/2006/main">
          <a:endParaRPr lang="de-DE"/>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2"/>
            <a:ext cx="2971159" cy="497604"/>
          </a:xfrm>
          <a:prstGeom prst="rect">
            <a:avLst/>
          </a:prstGeom>
          <a:noFill/>
          <a:ln w="9525">
            <a:noFill/>
            <a:miter lim="800000"/>
            <a:headEnd/>
            <a:tailEnd/>
          </a:ln>
        </p:spPr>
        <p:txBody>
          <a:bodyPr vert="horz" wrap="square" lIns="91761" tIns="45879" rIns="91761" bIns="45879" numCol="1" anchor="t" anchorCtr="0" compatLnSpc="1">
            <a:prstTxWarp prst="textNoShape">
              <a:avLst/>
            </a:prstTxWarp>
          </a:bodyPr>
          <a:lstStyle>
            <a:lvl1pPr defTabSz="909548">
              <a:defRPr sz="1200" b="0">
                <a:latin typeface="Times New Roman" pitchFamily="18" charset="0"/>
              </a:defRPr>
            </a:lvl1pPr>
          </a:lstStyle>
          <a:p>
            <a:pPr>
              <a:defRPr/>
            </a:pPr>
            <a:endParaRPr lang="de-DE"/>
          </a:p>
        </p:txBody>
      </p:sp>
      <p:sp>
        <p:nvSpPr>
          <p:cNvPr id="113667" name="Rectangle 3"/>
          <p:cNvSpPr>
            <a:spLocks noGrp="1" noChangeArrowheads="1"/>
          </p:cNvSpPr>
          <p:nvPr>
            <p:ph type="dt" sz="quarter" idx="1"/>
          </p:nvPr>
        </p:nvSpPr>
        <p:spPr bwMode="auto">
          <a:xfrm>
            <a:off x="3885243" y="2"/>
            <a:ext cx="2971159" cy="497604"/>
          </a:xfrm>
          <a:prstGeom prst="rect">
            <a:avLst/>
          </a:prstGeom>
          <a:noFill/>
          <a:ln w="9525">
            <a:noFill/>
            <a:miter lim="800000"/>
            <a:headEnd/>
            <a:tailEnd/>
          </a:ln>
        </p:spPr>
        <p:txBody>
          <a:bodyPr vert="horz" wrap="square" lIns="91761" tIns="45879" rIns="91761" bIns="45879" numCol="1" anchor="t" anchorCtr="0" compatLnSpc="1">
            <a:prstTxWarp prst="textNoShape">
              <a:avLst/>
            </a:prstTxWarp>
          </a:bodyPr>
          <a:lstStyle>
            <a:lvl1pPr algn="r" defTabSz="909548">
              <a:defRPr sz="1200" b="0">
                <a:latin typeface="Times New Roman" pitchFamily="18" charset="0"/>
              </a:defRPr>
            </a:lvl1pPr>
          </a:lstStyle>
          <a:p>
            <a:pPr>
              <a:defRPr/>
            </a:pPr>
            <a:endParaRPr lang="de-DE"/>
          </a:p>
        </p:txBody>
      </p:sp>
      <p:sp>
        <p:nvSpPr>
          <p:cNvPr id="113668" name="Rectangle 4"/>
          <p:cNvSpPr>
            <a:spLocks noGrp="1" noChangeArrowheads="1"/>
          </p:cNvSpPr>
          <p:nvPr>
            <p:ph type="ftr" sz="quarter" idx="2"/>
          </p:nvPr>
        </p:nvSpPr>
        <p:spPr bwMode="auto">
          <a:xfrm>
            <a:off x="0" y="9446503"/>
            <a:ext cx="2971159" cy="497604"/>
          </a:xfrm>
          <a:prstGeom prst="rect">
            <a:avLst/>
          </a:prstGeom>
          <a:noFill/>
          <a:ln w="9525">
            <a:noFill/>
            <a:miter lim="800000"/>
            <a:headEnd/>
            <a:tailEnd/>
          </a:ln>
        </p:spPr>
        <p:txBody>
          <a:bodyPr vert="horz" wrap="square" lIns="91761" tIns="45879" rIns="91761" bIns="45879" numCol="1" anchor="b" anchorCtr="0" compatLnSpc="1">
            <a:prstTxWarp prst="textNoShape">
              <a:avLst/>
            </a:prstTxWarp>
          </a:bodyPr>
          <a:lstStyle>
            <a:lvl1pPr defTabSz="909548">
              <a:defRPr sz="1200" b="0">
                <a:latin typeface="Times New Roman" pitchFamily="18" charset="0"/>
              </a:defRPr>
            </a:lvl1pPr>
          </a:lstStyle>
          <a:p>
            <a:pPr>
              <a:defRPr/>
            </a:pPr>
            <a:endParaRPr lang="de-DE"/>
          </a:p>
        </p:txBody>
      </p:sp>
      <p:sp>
        <p:nvSpPr>
          <p:cNvPr id="113669" name="Rectangle 5"/>
          <p:cNvSpPr>
            <a:spLocks noGrp="1" noChangeArrowheads="1"/>
          </p:cNvSpPr>
          <p:nvPr>
            <p:ph type="sldNum" sz="quarter" idx="3"/>
          </p:nvPr>
        </p:nvSpPr>
        <p:spPr bwMode="auto">
          <a:xfrm>
            <a:off x="3885243" y="9446503"/>
            <a:ext cx="2971159" cy="497604"/>
          </a:xfrm>
          <a:prstGeom prst="rect">
            <a:avLst/>
          </a:prstGeom>
          <a:noFill/>
          <a:ln w="9525">
            <a:noFill/>
            <a:miter lim="800000"/>
            <a:headEnd/>
            <a:tailEnd/>
          </a:ln>
        </p:spPr>
        <p:txBody>
          <a:bodyPr vert="horz" wrap="square" lIns="91761" tIns="45879" rIns="91761" bIns="45879" numCol="1" anchor="b" anchorCtr="0" compatLnSpc="1">
            <a:prstTxWarp prst="textNoShape">
              <a:avLst/>
            </a:prstTxWarp>
          </a:bodyPr>
          <a:lstStyle>
            <a:lvl1pPr algn="r" defTabSz="909548">
              <a:defRPr sz="1200" b="0">
                <a:latin typeface="Times New Roman" pitchFamily="18" charset="0"/>
              </a:defRPr>
            </a:lvl1pPr>
          </a:lstStyle>
          <a:p>
            <a:pPr>
              <a:defRPr/>
            </a:pPr>
            <a:fld id="{2DBAF935-E51C-44E9-977B-3D4821A045E4}" type="slidenum">
              <a:rPr lang="de-DE"/>
              <a:pPr>
                <a:defRPr/>
              </a:pPr>
              <a:t>‹Nr.›</a:t>
            </a:fld>
            <a:endParaRPr lang="de-DE" dirty="0"/>
          </a:p>
        </p:txBody>
      </p:sp>
    </p:spTree>
    <p:extLst>
      <p:ext uri="{BB962C8B-B14F-4D97-AF65-F5344CB8AC3E}">
        <p14:creationId xmlns:p14="http://schemas.microsoft.com/office/powerpoint/2010/main" val="2881363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2"/>
            <a:ext cx="2971159" cy="497604"/>
          </a:xfrm>
          <a:prstGeom prst="rect">
            <a:avLst/>
          </a:prstGeom>
          <a:noFill/>
          <a:ln w="9525">
            <a:noFill/>
            <a:miter lim="800000"/>
            <a:headEnd/>
            <a:tailEnd/>
          </a:ln>
        </p:spPr>
        <p:txBody>
          <a:bodyPr vert="horz" wrap="square" lIns="91761" tIns="45879" rIns="91761" bIns="45879" numCol="1" anchor="t" anchorCtr="0" compatLnSpc="1">
            <a:prstTxWarp prst="textNoShape">
              <a:avLst/>
            </a:prstTxWarp>
          </a:bodyPr>
          <a:lstStyle>
            <a:lvl1pPr defTabSz="909548">
              <a:defRPr sz="1200" b="0">
                <a:latin typeface="Times New Roman" pitchFamily="18" charset="0"/>
              </a:defRPr>
            </a:lvl1pPr>
          </a:lstStyle>
          <a:p>
            <a:pPr>
              <a:defRPr/>
            </a:pPr>
            <a:endParaRPr lang="de-DE"/>
          </a:p>
        </p:txBody>
      </p:sp>
      <p:sp>
        <p:nvSpPr>
          <p:cNvPr id="112643" name="Rectangle 3"/>
          <p:cNvSpPr>
            <a:spLocks noGrp="1" noChangeArrowheads="1"/>
          </p:cNvSpPr>
          <p:nvPr>
            <p:ph type="dt" idx="1"/>
          </p:nvPr>
        </p:nvSpPr>
        <p:spPr bwMode="auto">
          <a:xfrm>
            <a:off x="3885243" y="2"/>
            <a:ext cx="2971159" cy="497604"/>
          </a:xfrm>
          <a:prstGeom prst="rect">
            <a:avLst/>
          </a:prstGeom>
          <a:noFill/>
          <a:ln w="9525">
            <a:noFill/>
            <a:miter lim="800000"/>
            <a:headEnd/>
            <a:tailEnd/>
          </a:ln>
        </p:spPr>
        <p:txBody>
          <a:bodyPr vert="horz" wrap="square" lIns="91761" tIns="45879" rIns="91761" bIns="45879" numCol="1" anchor="t" anchorCtr="0" compatLnSpc="1">
            <a:prstTxWarp prst="textNoShape">
              <a:avLst/>
            </a:prstTxWarp>
          </a:bodyPr>
          <a:lstStyle>
            <a:lvl1pPr algn="r" defTabSz="909548">
              <a:defRPr sz="1200" b="0">
                <a:latin typeface="Times New Roman" pitchFamily="18" charset="0"/>
              </a:defRPr>
            </a:lvl1pPr>
          </a:lstStyle>
          <a:p>
            <a:pPr>
              <a:defRPr/>
            </a:pPr>
            <a:endParaRPr lang="de-DE"/>
          </a:p>
        </p:txBody>
      </p:sp>
      <p:sp>
        <p:nvSpPr>
          <p:cNvPr id="54276" name="Rectangle 4"/>
          <p:cNvSpPr>
            <a:spLocks noGrp="1" noRot="1" noChangeAspect="1" noChangeArrowheads="1" noTextEdit="1"/>
          </p:cNvSpPr>
          <p:nvPr>
            <p:ph type="sldImg" idx="2"/>
          </p:nvPr>
        </p:nvSpPr>
        <p:spPr bwMode="auto">
          <a:xfrm>
            <a:off x="944563" y="747713"/>
            <a:ext cx="4968875" cy="372745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685171" y="4723256"/>
            <a:ext cx="5487680" cy="4476830"/>
          </a:xfrm>
          <a:prstGeom prst="rect">
            <a:avLst/>
          </a:prstGeom>
          <a:noFill/>
          <a:ln w="9525">
            <a:noFill/>
            <a:miter lim="800000"/>
            <a:headEnd/>
            <a:tailEnd/>
          </a:ln>
        </p:spPr>
        <p:txBody>
          <a:bodyPr vert="horz" wrap="square" lIns="91761" tIns="45879" rIns="91761" bIns="45879"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12646" name="Rectangle 6"/>
          <p:cNvSpPr>
            <a:spLocks noGrp="1" noChangeArrowheads="1"/>
          </p:cNvSpPr>
          <p:nvPr>
            <p:ph type="ftr" sz="quarter" idx="4"/>
          </p:nvPr>
        </p:nvSpPr>
        <p:spPr bwMode="auto">
          <a:xfrm>
            <a:off x="0" y="9446503"/>
            <a:ext cx="2971159" cy="497604"/>
          </a:xfrm>
          <a:prstGeom prst="rect">
            <a:avLst/>
          </a:prstGeom>
          <a:noFill/>
          <a:ln w="9525">
            <a:noFill/>
            <a:miter lim="800000"/>
            <a:headEnd/>
            <a:tailEnd/>
          </a:ln>
        </p:spPr>
        <p:txBody>
          <a:bodyPr vert="horz" wrap="square" lIns="91761" tIns="45879" rIns="91761" bIns="45879" numCol="1" anchor="b" anchorCtr="0" compatLnSpc="1">
            <a:prstTxWarp prst="textNoShape">
              <a:avLst/>
            </a:prstTxWarp>
          </a:bodyPr>
          <a:lstStyle>
            <a:lvl1pPr defTabSz="909548">
              <a:defRPr sz="1200" b="0">
                <a:latin typeface="Times New Roman" pitchFamily="18" charset="0"/>
              </a:defRPr>
            </a:lvl1pPr>
          </a:lstStyle>
          <a:p>
            <a:pPr>
              <a:defRPr/>
            </a:pPr>
            <a:endParaRPr lang="de-DE"/>
          </a:p>
        </p:txBody>
      </p:sp>
      <p:sp>
        <p:nvSpPr>
          <p:cNvPr id="112647" name="Rectangle 7"/>
          <p:cNvSpPr>
            <a:spLocks noGrp="1" noChangeArrowheads="1"/>
          </p:cNvSpPr>
          <p:nvPr>
            <p:ph type="sldNum" sz="quarter" idx="5"/>
          </p:nvPr>
        </p:nvSpPr>
        <p:spPr bwMode="auto">
          <a:xfrm>
            <a:off x="3885243" y="9446503"/>
            <a:ext cx="2971159" cy="497604"/>
          </a:xfrm>
          <a:prstGeom prst="rect">
            <a:avLst/>
          </a:prstGeom>
          <a:noFill/>
          <a:ln w="9525">
            <a:noFill/>
            <a:miter lim="800000"/>
            <a:headEnd/>
            <a:tailEnd/>
          </a:ln>
        </p:spPr>
        <p:txBody>
          <a:bodyPr vert="horz" wrap="square" lIns="91761" tIns="45879" rIns="91761" bIns="45879" numCol="1" anchor="b" anchorCtr="0" compatLnSpc="1">
            <a:prstTxWarp prst="textNoShape">
              <a:avLst/>
            </a:prstTxWarp>
          </a:bodyPr>
          <a:lstStyle>
            <a:lvl1pPr algn="r" defTabSz="909548">
              <a:defRPr sz="1200" b="0">
                <a:latin typeface="Times New Roman" pitchFamily="18" charset="0"/>
              </a:defRPr>
            </a:lvl1pPr>
          </a:lstStyle>
          <a:p>
            <a:pPr>
              <a:defRPr/>
            </a:pPr>
            <a:fld id="{879246E1-E432-45DA-A537-A2E38B077E85}" type="slidenum">
              <a:rPr lang="de-DE"/>
              <a:pPr>
                <a:defRPr/>
              </a:pPr>
              <a:t>‹Nr.›</a:t>
            </a:fld>
            <a:endParaRPr lang="de-DE" dirty="0"/>
          </a:p>
        </p:txBody>
      </p:sp>
    </p:spTree>
    <p:extLst>
      <p:ext uri="{BB962C8B-B14F-4D97-AF65-F5344CB8AC3E}">
        <p14:creationId xmlns:p14="http://schemas.microsoft.com/office/powerpoint/2010/main" val="1275711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solidFill>
                  <a:prstClr val="black"/>
                </a:solidFill>
              </a:rPr>
              <a:pPr>
                <a:defRPr/>
              </a:pPr>
              <a:t>1</a:t>
            </a:fld>
            <a:endParaRPr lang="de-DE" dirty="0">
              <a:solidFill>
                <a:prstClr val="black"/>
              </a:solidFill>
            </a:endParaRPr>
          </a:p>
        </p:txBody>
      </p:sp>
    </p:spTree>
    <p:extLst>
      <p:ext uri="{BB962C8B-B14F-4D97-AF65-F5344CB8AC3E}">
        <p14:creationId xmlns:p14="http://schemas.microsoft.com/office/powerpoint/2010/main" val="133338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solidFill>
                  <a:srgbClr val="000000"/>
                </a:solidFill>
              </a:rPr>
              <a:pPr>
                <a:defRPr/>
              </a:pPr>
              <a:t>19</a:t>
            </a:fld>
            <a:endParaRPr lang="de-DE" dirty="0">
              <a:solidFill>
                <a:srgbClr val="000000"/>
              </a:solidFill>
            </a:endParaRPr>
          </a:p>
        </p:txBody>
      </p:sp>
    </p:spTree>
    <p:extLst>
      <p:ext uri="{BB962C8B-B14F-4D97-AF65-F5344CB8AC3E}">
        <p14:creationId xmlns:p14="http://schemas.microsoft.com/office/powerpoint/2010/main" val="791017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solidFill>
                  <a:srgbClr val="000000"/>
                </a:solidFill>
              </a:rPr>
              <a:pPr>
                <a:defRPr/>
              </a:pPr>
              <a:t>21</a:t>
            </a:fld>
            <a:endParaRPr lang="de-DE" dirty="0">
              <a:solidFill>
                <a:srgbClr val="000000"/>
              </a:solidFill>
            </a:endParaRPr>
          </a:p>
        </p:txBody>
      </p:sp>
    </p:spTree>
    <p:extLst>
      <p:ext uri="{BB962C8B-B14F-4D97-AF65-F5344CB8AC3E}">
        <p14:creationId xmlns:p14="http://schemas.microsoft.com/office/powerpoint/2010/main" val="3764296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solidFill>
                  <a:srgbClr val="000000"/>
                </a:solidFill>
              </a:rPr>
              <a:pPr>
                <a:defRPr/>
              </a:pPr>
              <a:t>25</a:t>
            </a:fld>
            <a:endParaRPr lang="de-DE" dirty="0">
              <a:solidFill>
                <a:srgbClr val="000000"/>
              </a:solidFill>
            </a:endParaRPr>
          </a:p>
        </p:txBody>
      </p:sp>
    </p:spTree>
    <p:extLst>
      <p:ext uri="{BB962C8B-B14F-4D97-AF65-F5344CB8AC3E}">
        <p14:creationId xmlns:p14="http://schemas.microsoft.com/office/powerpoint/2010/main" val="384521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solidFill>
                  <a:srgbClr val="000000"/>
                </a:solidFill>
              </a:rPr>
              <a:pPr>
                <a:defRPr/>
              </a:pPr>
              <a:t>26</a:t>
            </a:fld>
            <a:endParaRPr lang="de-DE" dirty="0">
              <a:solidFill>
                <a:srgbClr val="000000"/>
              </a:solidFill>
            </a:endParaRPr>
          </a:p>
        </p:txBody>
      </p:sp>
    </p:spTree>
    <p:extLst>
      <p:ext uri="{BB962C8B-B14F-4D97-AF65-F5344CB8AC3E}">
        <p14:creationId xmlns:p14="http://schemas.microsoft.com/office/powerpoint/2010/main" val="426842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solidFill>
                  <a:prstClr val="black"/>
                </a:solidFill>
              </a:rPr>
              <a:pPr>
                <a:defRPr/>
              </a:pPr>
              <a:t>2</a:t>
            </a:fld>
            <a:endParaRPr lang="de-DE" dirty="0">
              <a:solidFill>
                <a:prstClr val="black"/>
              </a:solidFill>
            </a:endParaRPr>
          </a:p>
        </p:txBody>
      </p:sp>
    </p:spTree>
    <p:extLst>
      <p:ext uri="{BB962C8B-B14F-4D97-AF65-F5344CB8AC3E}">
        <p14:creationId xmlns:p14="http://schemas.microsoft.com/office/powerpoint/2010/main" val="1707730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solidFill>
                  <a:srgbClr val="000000"/>
                </a:solidFill>
              </a:rPr>
              <a:pPr>
                <a:defRPr/>
              </a:pPr>
              <a:t>3</a:t>
            </a:fld>
            <a:endParaRPr lang="de-DE" dirty="0">
              <a:solidFill>
                <a:srgbClr val="000000"/>
              </a:solidFill>
            </a:endParaRPr>
          </a:p>
        </p:txBody>
      </p:sp>
    </p:spTree>
    <p:extLst>
      <p:ext uri="{BB962C8B-B14F-4D97-AF65-F5344CB8AC3E}">
        <p14:creationId xmlns:p14="http://schemas.microsoft.com/office/powerpoint/2010/main" val="172515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solidFill>
                  <a:srgbClr val="000000"/>
                </a:solidFill>
              </a:rPr>
              <a:pPr>
                <a:defRPr/>
              </a:pPr>
              <a:t>13</a:t>
            </a:fld>
            <a:endParaRPr lang="de-DE" dirty="0">
              <a:solidFill>
                <a:srgbClr val="000000"/>
              </a:solidFill>
            </a:endParaRPr>
          </a:p>
        </p:txBody>
      </p:sp>
    </p:spTree>
    <p:extLst>
      <p:ext uri="{BB962C8B-B14F-4D97-AF65-F5344CB8AC3E}">
        <p14:creationId xmlns:p14="http://schemas.microsoft.com/office/powerpoint/2010/main" val="1941792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C97E165-5974-4D27-8609-823C2B6CBDD7}" type="slidenum">
              <a:rPr lang="de-DE" smtClean="0">
                <a:solidFill>
                  <a:prstClr val="black"/>
                </a:solidFill>
              </a:rPr>
              <a:pPr>
                <a:defRPr/>
              </a:pPr>
              <a:t>14</a:t>
            </a:fld>
            <a:endParaRPr lang="de-DE">
              <a:solidFill>
                <a:prstClr val="black"/>
              </a:solidFill>
            </a:endParaRPr>
          </a:p>
        </p:txBody>
      </p:sp>
    </p:spTree>
    <p:extLst>
      <p:ext uri="{BB962C8B-B14F-4D97-AF65-F5344CB8AC3E}">
        <p14:creationId xmlns:p14="http://schemas.microsoft.com/office/powerpoint/2010/main" val="1509679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solidFill>
                  <a:prstClr val="black"/>
                </a:solidFill>
              </a:rPr>
              <a:pPr>
                <a:defRPr/>
              </a:pPr>
              <a:t>15</a:t>
            </a:fld>
            <a:endParaRPr lang="de-DE" dirty="0">
              <a:solidFill>
                <a:prstClr val="black"/>
              </a:solidFill>
            </a:endParaRPr>
          </a:p>
        </p:txBody>
      </p:sp>
    </p:spTree>
    <p:extLst>
      <p:ext uri="{BB962C8B-B14F-4D97-AF65-F5344CB8AC3E}">
        <p14:creationId xmlns:p14="http://schemas.microsoft.com/office/powerpoint/2010/main" val="416952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6C97E165-5974-4D27-8609-823C2B6CBDD7}" type="slidenum">
              <a:rPr lang="de-DE" smtClean="0">
                <a:solidFill>
                  <a:prstClr val="black"/>
                </a:solidFill>
              </a:rPr>
              <a:pPr>
                <a:defRPr/>
              </a:pPr>
              <a:t>16</a:t>
            </a:fld>
            <a:endParaRPr lang="de-DE">
              <a:solidFill>
                <a:prstClr val="black"/>
              </a:solidFill>
            </a:endParaRPr>
          </a:p>
        </p:txBody>
      </p:sp>
    </p:spTree>
    <p:extLst>
      <p:ext uri="{BB962C8B-B14F-4D97-AF65-F5344CB8AC3E}">
        <p14:creationId xmlns:p14="http://schemas.microsoft.com/office/powerpoint/2010/main" val="2322540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solidFill>
                  <a:srgbClr val="000000"/>
                </a:solidFill>
              </a:rPr>
              <a:pPr>
                <a:defRPr/>
              </a:pPr>
              <a:t>17</a:t>
            </a:fld>
            <a:endParaRPr lang="de-DE" dirty="0">
              <a:solidFill>
                <a:srgbClr val="000000"/>
              </a:solidFill>
            </a:endParaRPr>
          </a:p>
        </p:txBody>
      </p:sp>
    </p:spTree>
    <p:extLst>
      <p:ext uri="{BB962C8B-B14F-4D97-AF65-F5344CB8AC3E}">
        <p14:creationId xmlns:p14="http://schemas.microsoft.com/office/powerpoint/2010/main" val="723376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879246E1-E432-45DA-A537-A2E38B077E85}" type="slidenum">
              <a:rPr lang="de-DE" smtClean="0"/>
              <a:pPr>
                <a:defRPr/>
              </a:pPr>
              <a:t>18</a:t>
            </a:fld>
            <a:endParaRPr lang="de-DE" dirty="0"/>
          </a:p>
        </p:txBody>
      </p:sp>
    </p:spTree>
    <p:extLst>
      <p:ext uri="{BB962C8B-B14F-4D97-AF65-F5344CB8AC3E}">
        <p14:creationId xmlns:p14="http://schemas.microsoft.com/office/powerpoint/2010/main" val="283312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23850" y="2204864"/>
            <a:ext cx="8496300" cy="1584000"/>
          </a:xfrm>
        </p:spPr>
        <p:txBody>
          <a:bodyPr vert="horz" lIns="0" tIns="0" rIns="0" bIns="0" rtlCol="0" anchor="b" anchorCtr="0">
            <a:noAutofit/>
          </a:bodyPr>
          <a:lstStyle>
            <a:lvl1pPr>
              <a:defRPr lang="de-CH" sz="3600" cap="none" baseline="0">
                <a:solidFill>
                  <a:schemeClr val="tx2"/>
                </a:solidFill>
              </a:defRPr>
            </a:lvl1pPr>
          </a:lstStyle>
          <a:p>
            <a:pPr lvl="0"/>
            <a:r>
              <a:rPr lang="en-US" dirty="0" smtClean="0"/>
              <a:t>Click to add title of presentation</a:t>
            </a:r>
            <a:endParaRPr lang="en-US" dirty="0"/>
          </a:p>
        </p:txBody>
      </p:sp>
      <p:sp>
        <p:nvSpPr>
          <p:cNvPr id="3" name="Untertitel 2"/>
          <p:cNvSpPr>
            <a:spLocks noGrp="1"/>
          </p:cNvSpPr>
          <p:nvPr>
            <p:ph type="subTitle" idx="1" hasCustomPrompt="1"/>
          </p:nvPr>
        </p:nvSpPr>
        <p:spPr bwMode="gray">
          <a:xfrm>
            <a:off x="323850" y="3861208"/>
            <a:ext cx="8496300" cy="1440000"/>
          </a:xfrm>
        </p:spPr>
        <p:txBody>
          <a:bodyPr vert="horz" lIns="0" tIns="18000" rIns="0" bIns="0" rtlCol="0" anchor="t" anchorCtr="0">
            <a:noAutofit/>
          </a:bodyPr>
          <a:lstStyle>
            <a:lvl1pPr marL="0" indent="0">
              <a:lnSpc>
                <a:spcPct val="100000"/>
              </a:lnSpc>
              <a:spcBef>
                <a:spcPts val="600"/>
              </a:spcBef>
              <a:buFont typeface="Arial" panose="020B0604020202020204" pitchFamily="34" charset="0"/>
              <a:buNone/>
              <a:defRPr lang="de-CH" sz="2000">
                <a:solidFill>
                  <a:schemeClr val="tx2"/>
                </a:solidFill>
              </a:defRPr>
            </a:lvl1pPr>
            <a:lvl2pPr marL="0" indent="0">
              <a:lnSpc>
                <a:spcPct val="100000"/>
              </a:lnSpc>
              <a:spcBef>
                <a:spcPts val="600"/>
              </a:spcBef>
              <a:buFont typeface="Arial" panose="020B0604020202020204" pitchFamily="34" charset="0"/>
              <a:buNone/>
              <a:defRPr sz="2000">
                <a:solidFill>
                  <a:schemeClr val="tx2"/>
                </a:solidFill>
              </a:defRPr>
            </a:lvl2pPr>
            <a:lvl3pPr marL="0" indent="0">
              <a:lnSpc>
                <a:spcPct val="100000"/>
              </a:lnSpc>
              <a:spcBef>
                <a:spcPts val="600"/>
              </a:spcBef>
              <a:buNone/>
              <a:defRPr sz="2000">
                <a:solidFill>
                  <a:schemeClr val="tx2"/>
                </a:solidFill>
              </a:defRPr>
            </a:lvl3pPr>
            <a:lvl4pPr marL="0" indent="0">
              <a:lnSpc>
                <a:spcPct val="100000"/>
              </a:lnSpc>
              <a:spcBef>
                <a:spcPts val="600"/>
              </a:spcBef>
              <a:buNone/>
              <a:defRPr sz="2000">
                <a:solidFill>
                  <a:schemeClr val="tx2"/>
                </a:solidFill>
              </a:defRPr>
            </a:lvl4pPr>
            <a:lvl5pPr marL="0" indent="0">
              <a:lnSpc>
                <a:spcPct val="100000"/>
              </a:lnSpc>
              <a:spcBef>
                <a:spcPts val="600"/>
              </a:spcBef>
              <a:buNone/>
              <a:defRPr sz="2000">
                <a:solidFill>
                  <a:schemeClr val="tx2"/>
                </a:solidFill>
              </a:defRPr>
            </a:lvl5pPr>
            <a:lvl6pPr marL="0" indent="0">
              <a:lnSpc>
                <a:spcPct val="100000"/>
              </a:lnSpc>
              <a:spcBef>
                <a:spcPts val="600"/>
              </a:spcBef>
              <a:buNone/>
              <a:defRPr sz="2000">
                <a:solidFill>
                  <a:schemeClr val="tx2"/>
                </a:solidFill>
              </a:defRPr>
            </a:lvl6pPr>
            <a:lvl7pPr marL="0" indent="0">
              <a:lnSpc>
                <a:spcPct val="100000"/>
              </a:lnSpc>
              <a:spcBef>
                <a:spcPts val="600"/>
              </a:spcBef>
              <a:buNone/>
              <a:defRPr sz="2000">
                <a:solidFill>
                  <a:schemeClr val="tx2"/>
                </a:solidFill>
              </a:defRPr>
            </a:lvl7pPr>
            <a:lvl8pPr marL="0" indent="0">
              <a:lnSpc>
                <a:spcPct val="100000"/>
              </a:lnSpc>
              <a:spcBef>
                <a:spcPts val="600"/>
              </a:spcBef>
              <a:buNone/>
              <a:defRPr sz="2000">
                <a:solidFill>
                  <a:schemeClr val="tx2"/>
                </a:solidFill>
              </a:defRPr>
            </a:lvl8pPr>
            <a:lvl9pPr marL="0" indent="0">
              <a:lnSpc>
                <a:spcPct val="100000"/>
              </a:lnSpc>
              <a:spcBef>
                <a:spcPts val="600"/>
              </a:spcBef>
              <a:buNone/>
              <a:defRPr sz="2000">
                <a:solidFill>
                  <a:schemeClr val="tx2"/>
                </a:solidFill>
              </a:defRPr>
            </a:lvl9pPr>
          </a:lstStyle>
          <a:p>
            <a:pPr lvl="0"/>
            <a:r>
              <a:rPr lang="en-US" noProof="0" dirty="0" smtClean="0"/>
              <a:t>Click to add subtitle of presentation</a:t>
            </a:r>
          </a:p>
        </p:txBody>
      </p:sp>
      <p:sp>
        <p:nvSpPr>
          <p:cNvPr id="7" name="Rechteck 9"/>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
        <p:nvSpPr>
          <p:cNvPr id="13" name="Rechteck 12"/>
          <p:cNvSpPr/>
          <p:nvPr userDrawn="1"/>
        </p:nvSpPr>
        <p:spPr>
          <a:xfrm>
            <a:off x="202545" y="6316799"/>
            <a:ext cx="6830688" cy="200055"/>
          </a:xfrm>
          <a:prstGeom prst="rect">
            <a:avLst/>
          </a:prstGeom>
        </p:spPr>
        <p:txBody>
          <a:bodyPr wrap="square">
            <a:spAutoFit/>
          </a:bodyPr>
          <a:lstStyle/>
          <a:p>
            <a:r>
              <a:rPr lang="de-DE" sz="700" b="0" dirty="0" smtClean="0">
                <a:solidFill>
                  <a:srgbClr val="7F7F7F"/>
                </a:solidFill>
              </a:rPr>
              <a:t>Alle Bestandteile dieses Dokuments sind urheberrechtlich geschützt. © GfK SE, Consumer Panels &amp; Services  </a:t>
            </a:r>
          </a:p>
        </p:txBody>
      </p:sp>
      <p:sp>
        <p:nvSpPr>
          <p:cNvPr id="11" name="Rechteck 10"/>
          <p:cNvSpPr/>
          <p:nvPr userDrawn="1"/>
        </p:nvSpPr>
        <p:spPr>
          <a:xfrm>
            <a:off x="15898" y="6581441"/>
            <a:ext cx="6156176" cy="246221"/>
          </a:xfrm>
          <a:prstGeom prst="rect">
            <a:avLst/>
          </a:prstGeom>
        </p:spPr>
        <p:txBody>
          <a:bodyPr wrap="square">
            <a:spAutoFit/>
          </a:bodyPr>
          <a:lstStyle/>
          <a:p>
            <a:r>
              <a:rPr lang="de-DE" sz="1000" dirty="0" smtClean="0">
                <a:solidFill>
                  <a:srgbClr val="F59D6B"/>
                </a:solidFill>
              </a:rPr>
              <a:t>GfK </a:t>
            </a:r>
            <a:r>
              <a:rPr lang="de-DE" sz="1000" dirty="0" err="1" smtClean="0">
                <a:solidFill>
                  <a:srgbClr val="F59D6B"/>
                </a:solidFill>
              </a:rPr>
              <a:t>DestinationMonitor</a:t>
            </a:r>
            <a:r>
              <a:rPr lang="de-DE" sz="1000" dirty="0" smtClean="0">
                <a:solidFill>
                  <a:srgbClr val="F59D6B"/>
                </a:solidFill>
              </a:rPr>
              <a:t> Deutschland</a:t>
            </a:r>
            <a:r>
              <a:rPr lang="de-DE" sz="1000" dirty="0" smtClean="0">
                <a:solidFill>
                  <a:srgbClr val="F59D6B"/>
                </a:solidFill>
                <a:cs typeface="Arial" charset="0"/>
              </a:rPr>
              <a:t> | </a:t>
            </a:r>
            <a:r>
              <a:rPr lang="de-DE" sz="1000" b="0" dirty="0" smtClean="0">
                <a:solidFill>
                  <a:srgbClr val="F59D6B"/>
                </a:solidFill>
              </a:rPr>
              <a:t>Uckermark</a:t>
            </a:r>
          </a:p>
        </p:txBody>
      </p:sp>
    </p:spTree>
    <p:extLst>
      <p:ext uri="{BB962C8B-B14F-4D97-AF65-F5344CB8AC3E}">
        <p14:creationId xmlns:p14="http://schemas.microsoft.com/office/powerpoint/2010/main" val="17360062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11" name="Textplatzhalter 11"/>
          <p:cNvSpPr>
            <a:spLocks noGrp="1"/>
          </p:cNvSpPr>
          <p:nvPr>
            <p:ph type="body" sz="quarter" idx="15"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12" name="Text Placeholder 5"/>
          <p:cNvSpPr>
            <a:spLocks noGrp="1"/>
          </p:cNvSpPr>
          <p:nvPr>
            <p:ph type="body" sz="quarter" idx="16"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7" hasCustomPrompt="1"/>
          </p:nvPr>
        </p:nvSpPr>
        <p:spPr>
          <a:xfrm>
            <a:off x="323850" y="1412875"/>
            <a:ext cx="2735263"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Content Placeholder 4"/>
          <p:cNvSpPr>
            <a:spLocks noGrp="1"/>
          </p:cNvSpPr>
          <p:nvPr>
            <p:ph sz="quarter" idx="18" hasCustomPrompt="1"/>
          </p:nvPr>
        </p:nvSpPr>
        <p:spPr>
          <a:xfrm>
            <a:off x="3203810" y="1412875"/>
            <a:ext cx="2736615"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12"/>
          <p:cNvSpPr>
            <a:spLocks noGrp="1"/>
          </p:cNvSpPr>
          <p:nvPr>
            <p:ph sz="quarter" idx="19" hasCustomPrompt="1"/>
          </p:nvPr>
        </p:nvSpPr>
        <p:spPr>
          <a:xfrm>
            <a:off x="6084888" y="1412875"/>
            <a:ext cx="2735262"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3058261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11" name="Textplatzhalter 11"/>
          <p:cNvSpPr>
            <a:spLocks noGrp="1"/>
          </p:cNvSpPr>
          <p:nvPr>
            <p:ph type="body" sz="quarter" idx="16"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12" name="Text Placeholder 5"/>
          <p:cNvSpPr>
            <a:spLocks noGrp="1"/>
          </p:cNvSpPr>
          <p:nvPr>
            <p:ph type="body" sz="quarter" idx="17"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8" hasCustomPrompt="1"/>
          </p:nvPr>
        </p:nvSpPr>
        <p:spPr>
          <a:xfrm>
            <a:off x="323851" y="1412875"/>
            <a:ext cx="2015111"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Content Placeholder 4"/>
          <p:cNvSpPr>
            <a:spLocks noGrp="1"/>
          </p:cNvSpPr>
          <p:nvPr>
            <p:ph sz="quarter" idx="19" hasCustomPrompt="1"/>
          </p:nvPr>
        </p:nvSpPr>
        <p:spPr>
          <a:xfrm>
            <a:off x="2483710" y="1412875"/>
            <a:ext cx="201628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12"/>
          <p:cNvSpPr>
            <a:spLocks noGrp="1"/>
          </p:cNvSpPr>
          <p:nvPr>
            <p:ph sz="quarter" idx="20" hasCustomPrompt="1"/>
          </p:nvPr>
        </p:nvSpPr>
        <p:spPr>
          <a:xfrm>
            <a:off x="4644010" y="1412875"/>
            <a:ext cx="201511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Content Placeholder 12"/>
          <p:cNvSpPr>
            <a:spLocks noGrp="1"/>
          </p:cNvSpPr>
          <p:nvPr>
            <p:ph sz="quarter" idx="21" hasCustomPrompt="1"/>
          </p:nvPr>
        </p:nvSpPr>
        <p:spPr>
          <a:xfrm>
            <a:off x="6804310" y="1412875"/>
            <a:ext cx="201511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42236591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s (2)">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13" name="Textplatzhalter 11"/>
          <p:cNvSpPr>
            <a:spLocks noGrp="1"/>
          </p:cNvSpPr>
          <p:nvPr>
            <p:ph type="body" sz="quarter" idx="16"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14" name="Text Placeholder 5"/>
          <p:cNvSpPr>
            <a:spLocks noGrp="1"/>
          </p:cNvSpPr>
          <p:nvPr>
            <p:ph type="body" sz="quarter" idx="17"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8" hasCustomPrompt="1"/>
          </p:nvPr>
        </p:nvSpPr>
        <p:spPr>
          <a:xfrm>
            <a:off x="323850" y="1412720"/>
            <a:ext cx="4176140" cy="244800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Content Placeholder 2"/>
          <p:cNvSpPr>
            <a:spLocks noGrp="1"/>
          </p:cNvSpPr>
          <p:nvPr>
            <p:ph sz="quarter" idx="19" hasCustomPrompt="1"/>
          </p:nvPr>
        </p:nvSpPr>
        <p:spPr>
          <a:xfrm>
            <a:off x="4644010" y="1412720"/>
            <a:ext cx="4175698" cy="244800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6" name="Content Placeholder 2"/>
          <p:cNvSpPr>
            <a:spLocks noGrp="1"/>
          </p:cNvSpPr>
          <p:nvPr>
            <p:ph sz="quarter" idx="20" hasCustomPrompt="1"/>
          </p:nvPr>
        </p:nvSpPr>
        <p:spPr>
          <a:xfrm>
            <a:off x="323410" y="4005080"/>
            <a:ext cx="4176580" cy="23763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 name="Content Placeholder 2"/>
          <p:cNvSpPr>
            <a:spLocks noGrp="1"/>
          </p:cNvSpPr>
          <p:nvPr>
            <p:ph sz="quarter" idx="21" hasCustomPrompt="1"/>
          </p:nvPr>
        </p:nvSpPr>
        <p:spPr>
          <a:xfrm>
            <a:off x="4644010" y="4005080"/>
            <a:ext cx="4176580" cy="23763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42776829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6" name="Rectangle 5"/>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4770008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e White and text">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hasCustomPrompt="1"/>
          </p:nvPr>
        </p:nvSpPr>
        <p:spPr bwMode="gray">
          <a:xfrm>
            <a:off x="323410" y="1053040"/>
            <a:ext cx="8496740" cy="2736000"/>
          </a:xfrm>
        </p:spPr>
        <p:txBody>
          <a:bodyPr vert="horz" lIns="0" tIns="0" rIns="0" bIns="0" rtlCol="0" anchor="b">
            <a:noAutofit/>
          </a:bodyPr>
          <a:lstStyle>
            <a:lvl1pPr>
              <a:defRPr lang="en-GB" sz="3600" noProof="0">
                <a:solidFill>
                  <a:schemeClr val="tx2"/>
                </a:solidFill>
                <a:ea typeface="+mn-ea"/>
                <a:cs typeface="Arial" pitchFamily="34" charset="0"/>
              </a:defRPr>
            </a:lvl1pPr>
          </a:lstStyle>
          <a:p>
            <a:pPr marL="0" marR="0" lvl="0" indent="0" fontAlgn="auto">
              <a:lnSpc>
                <a:spcPct val="100000"/>
              </a:lnSpc>
              <a:spcBef>
                <a:spcPts val="600"/>
              </a:spcBef>
              <a:spcAft>
                <a:spcPts val="0"/>
              </a:spcAft>
              <a:buClrTx/>
              <a:buSzTx/>
              <a:buFont typeface="Arial" pitchFamily="34" charset="0"/>
              <a:tabLst/>
            </a:pPr>
            <a:r>
              <a:rPr lang="en-US" dirty="0" smtClean="0"/>
              <a:t>Click to add text</a:t>
            </a:r>
            <a:endParaRPr lang="en-US" dirty="0"/>
          </a:p>
        </p:txBody>
      </p:sp>
    </p:spTree>
    <p:extLst>
      <p:ext uri="{BB962C8B-B14F-4D97-AF65-F5344CB8AC3E}">
        <p14:creationId xmlns:p14="http://schemas.microsoft.com/office/powerpoint/2010/main" val="29994682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re Black and text">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
        <p:nvSpPr>
          <p:cNvPr id="3" name="Title 2"/>
          <p:cNvSpPr>
            <a:spLocks noGrp="1"/>
          </p:cNvSpPr>
          <p:nvPr>
            <p:ph type="title" hasCustomPrompt="1"/>
          </p:nvPr>
        </p:nvSpPr>
        <p:spPr bwMode="gray">
          <a:xfrm>
            <a:off x="323410" y="1053040"/>
            <a:ext cx="8496740" cy="2736000"/>
          </a:xfrm>
        </p:spPr>
        <p:txBody>
          <a:bodyPr vert="horz" lIns="0" tIns="0" rIns="0" bIns="0" rtlCol="0" anchor="b" anchorCtr="0">
            <a:noAutofit/>
          </a:bodyPr>
          <a:lstStyle>
            <a:lvl1pPr>
              <a:defRPr lang="en-GB" sz="3600">
                <a:solidFill>
                  <a:schemeClr val="bg1"/>
                </a:solidFill>
                <a:ea typeface="+mn-ea"/>
                <a:cs typeface="Arial" pitchFamily="34" charset="0"/>
              </a:defRPr>
            </a:lvl1pPr>
          </a:lstStyle>
          <a:p>
            <a:pPr marL="0" marR="0" lvl="0" indent="0" fontAlgn="auto">
              <a:lnSpc>
                <a:spcPct val="100000"/>
              </a:lnSpc>
              <a:spcBef>
                <a:spcPts val="600"/>
              </a:spcBef>
              <a:spcAft>
                <a:spcPts val="0"/>
              </a:spcAft>
              <a:buClrTx/>
              <a:buSzTx/>
              <a:buFont typeface="Arial" pitchFamily="34" charset="0"/>
              <a:tabLst/>
            </a:pPr>
            <a:r>
              <a:rPr lang="en-US" dirty="0" smtClean="0"/>
              <a:t>Click to add text</a:t>
            </a:r>
            <a:endParaRPr lang="en-US" dirty="0"/>
          </a:p>
        </p:txBody>
      </p:sp>
    </p:spTree>
    <p:extLst>
      <p:ext uri="{BB962C8B-B14F-4D97-AF65-F5344CB8AC3E}">
        <p14:creationId xmlns:p14="http://schemas.microsoft.com/office/powerpoint/2010/main" val="10533841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e 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sp>
        <p:nvSpPr>
          <p:cNvPr id="3" name="Title 2"/>
          <p:cNvSpPr>
            <a:spLocks noGrp="1"/>
          </p:cNvSpPr>
          <p:nvPr>
            <p:ph type="title" hasCustomPrompt="1"/>
          </p:nvPr>
        </p:nvSpPr>
        <p:spPr bwMode="gray">
          <a:xfrm>
            <a:off x="323410" y="1053040"/>
            <a:ext cx="8496740" cy="2736000"/>
          </a:xfrm>
        </p:spPr>
        <p:txBody>
          <a:bodyPr vert="horz" lIns="0" tIns="0" rIns="0" bIns="0" rtlCol="0" anchor="b" anchorCtr="0">
            <a:noAutofit/>
          </a:bodyPr>
          <a:lstStyle>
            <a:lvl1pPr>
              <a:defRPr lang="en-GB" sz="3600">
                <a:solidFill>
                  <a:schemeClr val="bg1"/>
                </a:solidFill>
                <a:ea typeface="+mn-ea"/>
                <a:cs typeface="Arial" pitchFamily="34" charset="0"/>
              </a:defRPr>
            </a:lvl1pPr>
          </a:lstStyle>
          <a:p>
            <a:pPr marL="0" marR="0" lvl="0" indent="0" fontAlgn="auto">
              <a:lnSpc>
                <a:spcPct val="100000"/>
              </a:lnSpc>
              <a:spcBef>
                <a:spcPts val="600"/>
              </a:spcBef>
              <a:spcAft>
                <a:spcPts val="0"/>
              </a:spcAft>
              <a:buClrTx/>
              <a:buSzTx/>
              <a:buFont typeface="Arial" pitchFamily="34" charset="0"/>
              <a:tabLst/>
            </a:pPr>
            <a:r>
              <a:rPr lang="en-US" dirty="0" smtClean="0"/>
              <a:t>Click to add text</a:t>
            </a:r>
            <a:endParaRPr lang="en-US" dirty="0"/>
          </a:p>
        </p:txBody>
      </p:sp>
    </p:spTree>
    <p:extLst>
      <p:ext uri="{BB962C8B-B14F-4D97-AF65-F5344CB8AC3E}">
        <p14:creationId xmlns:p14="http://schemas.microsoft.com/office/powerpoint/2010/main" val="40173380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act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2204864"/>
            <a:ext cx="1296144" cy="2016722"/>
          </a:xfrm>
          <a:prstGeom prst="rect">
            <a:avLst/>
          </a:prstGeom>
        </p:spPr>
        <p:txBody>
          <a:bodyPr/>
          <a:lstStyle>
            <a:lvl1pPr marL="0" indent="0">
              <a:buNone/>
              <a:defRPr/>
            </a:lvl1pPr>
          </a:lstStyle>
          <a:p>
            <a:r>
              <a:rPr lang="de-DE" smtClean="0"/>
              <a:t>Picture</a:t>
            </a:r>
            <a:endParaRPr lang="en-US"/>
          </a:p>
        </p:txBody>
      </p:sp>
      <p:sp>
        <p:nvSpPr>
          <p:cNvPr id="13" name="Picture Placeholder 4"/>
          <p:cNvSpPr>
            <a:spLocks noGrp="1"/>
          </p:cNvSpPr>
          <p:nvPr>
            <p:ph type="pic" sz="quarter" idx="16" hasCustomPrompt="1"/>
          </p:nvPr>
        </p:nvSpPr>
        <p:spPr bwMode="gray">
          <a:xfrm>
            <a:off x="4644009" y="2204864"/>
            <a:ext cx="1296144" cy="2016722"/>
          </a:xfrm>
          <a:prstGeom prst="rect">
            <a:avLst/>
          </a:prstGeom>
        </p:spPr>
        <p:txBody>
          <a:bodyPr/>
          <a:lstStyle>
            <a:lvl1pPr marL="0" indent="0">
              <a:buNone/>
              <a:defRPr/>
            </a:lvl1pPr>
          </a:lstStyle>
          <a:p>
            <a:r>
              <a:rPr lang="de-DE" smtClean="0"/>
              <a:t>Picture</a:t>
            </a:r>
            <a:endParaRPr lang="en-US"/>
          </a:p>
        </p:txBody>
      </p:sp>
      <p:sp>
        <p:nvSpPr>
          <p:cNvPr id="14" name="Text Placeholder 3"/>
          <p:cNvSpPr>
            <a:spLocks noGrp="1"/>
          </p:cNvSpPr>
          <p:nvPr>
            <p:ph type="body" sz="quarter" idx="18" hasCustomPrompt="1"/>
          </p:nvPr>
        </p:nvSpPr>
        <p:spPr bwMode="gray">
          <a:xfrm>
            <a:off x="1763689" y="3573515"/>
            <a:ext cx="2736303"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3141467"/>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2204865"/>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22" name="Text Placeholder 3"/>
          <p:cNvSpPr>
            <a:spLocks noGrp="1"/>
          </p:cNvSpPr>
          <p:nvPr>
            <p:ph type="body" sz="quarter" idx="26" hasCustomPrompt="1"/>
          </p:nvPr>
        </p:nvSpPr>
        <p:spPr bwMode="gray">
          <a:xfrm>
            <a:off x="1763688" y="3789538"/>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4005562"/>
            <a:ext cx="2736226" cy="21501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3573515"/>
            <a:ext cx="2736304" cy="216023"/>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3141467"/>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2204864"/>
            <a:ext cx="2736304" cy="936603"/>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27" name="Text Placeholder 3"/>
          <p:cNvSpPr>
            <a:spLocks noGrp="1"/>
          </p:cNvSpPr>
          <p:nvPr>
            <p:ph type="body" sz="quarter" idx="31" hasCustomPrompt="1"/>
          </p:nvPr>
        </p:nvSpPr>
        <p:spPr bwMode="gray">
          <a:xfrm>
            <a:off x="6084168" y="3789538"/>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4005562"/>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a:xfrm>
            <a:off x="324000" y="260350"/>
            <a:ext cx="6336000" cy="647888"/>
          </a:xfrm>
          <a:prstGeom prst="rect">
            <a:avLst/>
          </a:prstGeom>
        </p:spPr>
        <p:txBody>
          <a:bodyPr/>
          <a:lstStyle>
            <a:lvl1pPr>
              <a:defRPr/>
            </a:lvl1pPr>
          </a:lstStyle>
          <a:p>
            <a:r>
              <a:rPr lang="en-US" dirty="0" smtClean="0"/>
              <a:t>Click to add headline</a:t>
            </a:r>
            <a:endParaRPr lang="en-US" dirty="0"/>
          </a:p>
        </p:txBody>
      </p:sp>
      <p:sp>
        <p:nvSpPr>
          <p:cNvPr id="18" name="Textplatzhalter 2"/>
          <p:cNvSpPr>
            <a:spLocks noGrp="1"/>
          </p:cNvSpPr>
          <p:nvPr>
            <p:ph type="body" sz="quarter" idx="10" hasCustomPrompt="1"/>
          </p:nvPr>
        </p:nvSpPr>
        <p:spPr bwMode="gray">
          <a:xfrm>
            <a:off x="323850" y="1052513"/>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Tree>
    <p:extLst>
      <p:ext uri="{BB962C8B-B14F-4D97-AF65-F5344CB8AC3E}">
        <p14:creationId xmlns:p14="http://schemas.microsoft.com/office/powerpoint/2010/main" val="21778086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act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a:prstGeom prst="rect">
            <a:avLst/>
          </a:prstGeom>
        </p:spPr>
        <p:txBody>
          <a:bodyPr/>
          <a:lstStyle>
            <a:lvl1pPr marL="0" indent="0">
              <a:buNone/>
              <a:defRPr>
                <a:latin typeface="Arial" pitchFamily="34" charset="0"/>
              </a:defRPr>
            </a:lvl1pPr>
          </a:lstStyle>
          <a:p>
            <a:r>
              <a:rPr lang="de-DE" smtClean="0"/>
              <a:t>Picture</a:t>
            </a:r>
            <a:endParaRPr lang="en-US"/>
          </a:p>
        </p:txBody>
      </p:sp>
      <p:sp>
        <p:nvSpPr>
          <p:cNvPr id="45" name="Picture Placeholder 4"/>
          <p:cNvSpPr>
            <a:spLocks noGrp="1"/>
          </p:cNvSpPr>
          <p:nvPr>
            <p:ph type="pic" sz="quarter" idx="27" hasCustomPrompt="1"/>
          </p:nvPr>
        </p:nvSpPr>
        <p:spPr bwMode="gray">
          <a:xfrm>
            <a:off x="4645025" y="2205038"/>
            <a:ext cx="1295400" cy="2016050"/>
          </a:xfrm>
          <a:prstGeom prst="rect">
            <a:avLst/>
          </a:prstGeom>
        </p:spPr>
        <p:txBody>
          <a:bodyPr/>
          <a:lstStyle>
            <a:lvl1pPr marL="0" indent="0">
              <a:buNone/>
              <a:defRPr>
                <a:latin typeface="Arial" pitchFamily="34" charset="0"/>
              </a:defRPr>
            </a:lvl1pPr>
          </a:lstStyle>
          <a:p>
            <a:r>
              <a:rPr lang="de-DE" smtClean="0"/>
              <a:t>Picture</a:t>
            </a:r>
            <a:endParaRPr lang="en-US"/>
          </a:p>
        </p:txBody>
      </p:sp>
      <p:sp>
        <p:nvSpPr>
          <p:cNvPr id="46" name="Text Placeholder 3"/>
          <p:cNvSpPr>
            <a:spLocks noGrp="1"/>
          </p:cNvSpPr>
          <p:nvPr>
            <p:ph type="body" sz="quarter" idx="28" hasCustomPrompt="1"/>
          </p:nvPr>
        </p:nvSpPr>
        <p:spPr bwMode="gray">
          <a:xfrm>
            <a:off x="1763609" y="3573016"/>
            <a:ext cx="2736953" cy="216023"/>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smtClean="0"/>
              <a:t>[phone number]</a:t>
            </a:r>
          </a:p>
        </p:txBody>
      </p:sp>
      <p:sp>
        <p:nvSpPr>
          <p:cNvPr id="47" name="Text Placeholder 3"/>
          <p:cNvSpPr>
            <a:spLocks noGrp="1"/>
          </p:cNvSpPr>
          <p:nvPr>
            <p:ph type="body" sz="quarter" idx="29" hasCustomPrompt="1"/>
          </p:nvPr>
        </p:nvSpPr>
        <p:spPr bwMode="gray">
          <a:xfrm>
            <a:off x="1763688" y="3140968"/>
            <a:ext cx="273687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9" name="Text Placeholder 3"/>
          <p:cNvSpPr>
            <a:spLocks noGrp="1"/>
          </p:cNvSpPr>
          <p:nvPr>
            <p:ph type="body" sz="quarter" idx="31" hasCustomPrompt="1"/>
          </p:nvPr>
        </p:nvSpPr>
        <p:spPr bwMode="gray">
          <a:xfrm>
            <a:off x="1763687" y="3789040"/>
            <a:ext cx="2736875"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0" name="Text Placeholder 3"/>
          <p:cNvSpPr>
            <a:spLocks noGrp="1"/>
          </p:cNvSpPr>
          <p:nvPr>
            <p:ph type="body" sz="quarter" idx="32" hasCustomPrompt="1"/>
          </p:nvPr>
        </p:nvSpPr>
        <p:spPr bwMode="gray">
          <a:xfrm>
            <a:off x="1763767" y="4005064"/>
            <a:ext cx="2736226"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1" name="Text Placeholder 3"/>
          <p:cNvSpPr>
            <a:spLocks noGrp="1"/>
          </p:cNvSpPr>
          <p:nvPr>
            <p:ph type="body" sz="quarter" idx="33" hasCustomPrompt="1"/>
          </p:nvPr>
        </p:nvSpPr>
        <p:spPr bwMode="gray">
          <a:xfrm>
            <a:off x="6084168" y="3573017"/>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2" name="Text Placeholder 3"/>
          <p:cNvSpPr>
            <a:spLocks noGrp="1"/>
          </p:cNvSpPr>
          <p:nvPr>
            <p:ph type="body" sz="quarter" idx="34" hasCustomPrompt="1"/>
          </p:nvPr>
        </p:nvSpPr>
        <p:spPr bwMode="gray">
          <a:xfrm>
            <a:off x="6084168" y="3140968"/>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54" name="Text Placeholder 3"/>
          <p:cNvSpPr>
            <a:spLocks noGrp="1"/>
          </p:cNvSpPr>
          <p:nvPr>
            <p:ph type="body" sz="quarter" idx="36" hasCustomPrompt="1"/>
          </p:nvPr>
        </p:nvSpPr>
        <p:spPr bwMode="gray">
          <a:xfrm>
            <a:off x="6084168" y="3789040"/>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5" name="Text Placeholder 3"/>
          <p:cNvSpPr>
            <a:spLocks noGrp="1"/>
          </p:cNvSpPr>
          <p:nvPr>
            <p:ph type="body" sz="quarter" idx="37" hasCustomPrompt="1"/>
          </p:nvPr>
        </p:nvSpPr>
        <p:spPr bwMode="gray">
          <a:xfrm>
            <a:off x="6084168" y="4005064"/>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6" name="Picture Placeholder 4"/>
          <p:cNvSpPr>
            <a:spLocks noGrp="1"/>
          </p:cNvSpPr>
          <p:nvPr>
            <p:ph type="pic" sz="quarter" idx="38" hasCustomPrompt="1"/>
          </p:nvPr>
        </p:nvSpPr>
        <p:spPr bwMode="gray">
          <a:xfrm>
            <a:off x="323528" y="4365625"/>
            <a:ext cx="1295400" cy="2015703"/>
          </a:xfrm>
          <a:prstGeom prst="rect">
            <a:avLst/>
          </a:prstGeom>
        </p:spPr>
        <p:txBody>
          <a:bodyPr/>
          <a:lstStyle>
            <a:lvl1pPr marL="0" indent="0">
              <a:buNone/>
              <a:defRPr>
                <a:latin typeface="Arial" pitchFamily="34" charset="0"/>
              </a:defRPr>
            </a:lvl1pPr>
          </a:lstStyle>
          <a:p>
            <a:r>
              <a:rPr lang="de-DE" smtClean="0"/>
              <a:t>Picture</a:t>
            </a:r>
            <a:endParaRPr lang="en-US"/>
          </a:p>
        </p:txBody>
      </p:sp>
      <p:sp>
        <p:nvSpPr>
          <p:cNvPr id="57" name="Picture Placeholder 4"/>
          <p:cNvSpPr>
            <a:spLocks noGrp="1"/>
          </p:cNvSpPr>
          <p:nvPr>
            <p:ph type="pic" sz="quarter" idx="39" hasCustomPrompt="1"/>
          </p:nvPr>
        </p:nvSpPr>
        <p:spPr bwMode="gray">
          <a:xfrm>
            <a:off x="4644703" y="4365625"/>
            <a:ext cx="1295400" cy="2015703"/>
          </a:xfrm>
          <a:prstGeom prst="rect">
            <a:avLst/>
          </a:prstGeom>
        </p:spPr>
        <p:txBody>
          <a:bodyPr/>
          <a:lstStyle>
            <a:lvl1pPr marL="0" indent="0">
              <a:buNone/>
              <a:defRPr>
                <a:latin typeface="Arial" pitchFamily="34" charset="0"/>
              </a:defRPr>
            </a:lvl1pPr>
          </a:lstStyle>
          <a:p>
            <a:r>
              <a:rPr lang="de-DE" smtClean="0"/>
              <a:t>Picture</a:t>
            </a:r>
            <a:endParaRPr lang="en-US"/>
          </a:p>
        </p:txBody>
      </p:sp>
      <p:sp>
        <p:nvSpPr>
          <p:cNvPr id="58" name="Text Placeholder 3"/>
          <p:cNvSpPr>
            <a:spLocks noGrp="1"/>
          </p:cNvSpPr>
          <p:nvPr>
            <p:ph type="body" sz="quarter" idx="40" hasCustomPrompt="1"/>
          </p:nvPr>
        </p:nvSpPr>
        <p:spPr bwMode="gray">
          <a:xfrm>
            <a:off x="1763688" y="5733733"/>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9" name="Text Placeholder 3"/>
          <p:cNvSpPr>
            <a:spLocks noGrp="1"/>
          </p:cNvSpPr>
          <p:nvPr>
            <p:ph type="body" sz="quarter" idx="41" hasCustomPrompt="1"/>
          </p:nvPr>
        </p:nvSpPr>
        <p:spPr bwMode="gray">
          <a:xfrm>
            <a:off x="1763688" y="5301209"/>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1" name="Text Placeholder 3"/>
          <p:cNvSpPr>
            <a:spLocks noGrp="1"/>
          </p:cNvSpPr>
          <p:nvPr>
            <p:ph type="body" sz="quarter" idx="43" hasCustomPrompt="1"/>
          </p:nvPr>
        </p:nvSpPr>
        <p:spPr bwMode="gray">
          <a:xfrm>
            <a:off x="1763688" y="5949236"/>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2" name="Text Placeholder 3"/>
          <p:cNvSpPr>
            <a:spLocks noGrp="1"/>
          </p:cNvSpPr>
          <p:nvPr>
            <p:ph type="body" sz="quarter" idx="44" hasCustomPrompt="1"/>
          </p:nvPr>
        </p:nvSpPr>
        <p:spPr bwMode="gray">
          <a:xfrm>
            <a:off x="1763688" y="6164739"/>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63" name="Text Placeholder 3"/>
          <p:cNvSpPr>
            <a:spLocks noGrp="1"/>
          </p:cNvSpPr>
          <p:nvPr>
            <p:ph type="body" sz="quarter" idx="45" hasCustomPrompt="1"/>
          </p:nvPr>
        </p:nvSpPr>
        <p:spPr bwMode="gray">
          <a:xfrm>
            <a:off x="6084168" y="5733743"/>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64" name="Text Placeholder 3"/>
          <p:cNvSpPr>
            <a:spLocks noGrp="1"/>
          </p:cNvSpPr>
          <p:nvPr>
            <p:ph type="body" sz="quarter" idx="46" hasCustomPrompt="1"/>
          </p:nvPr>
        </p:nvSpPr>
        <p:spPr bwMode="gray">
          <a:xfrm>
            <a:off x="6084168" y="5301209"/>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6" name="Text Placeholder 3"/>
          <p:cNvSpPr>
            <a:spLocks noGrp="1"/>
          </p:cNvSpPr>
          <p:nvPr>
            <p:ph type="body" sz="quarter" idx="48" hasCustomPrompt="1"/>
          </p:nvPr>
        </p:nvSpPr>
        <p:spPr bwMode="gray">
          <a:xfrm>
            <a:off x="6084168" y="5949246"/>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7" name="Text Placeholder 3"/>
          <p:cNvSpPr>
            <a:spLocks noGrp="1"/>
          </p:cNvSpPr>
          <p:nvPr>
            <p:ph type="body" sz="quarter" idx="49" hasCustomPrompt="1"/>
          </p:nvPr>
        </p:nvSpPr>
        <p:spPr bwMode="gray">
          <a:xfrm>
            <a:off x="6084168" y="6164749"/>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 name="Titel 1"/>
          <p:cNvSpPr>
            <a:spLocks noGrp="1"/>
          </p:cNvSpPr>
          <p:nvPr>
            <p:ph type="title" hasCustomPrompt="1"/>
          </p:nvPr>
        </p:nvSpPr>
        <p:spPr bwMode="gray"/>
        <p:txBody>
          <a:bodyPr/>
          <a:lstStyle/>
          <a:p>
            <a:r>
              <a:rPr lang="en-US" dirty="0" smtClean="0"/>
              <a:t>Click to add headline</a:t>
            </a:r>
            <a:endParaRPr lang="en-US" dirty="0"/>
          </a:p>
        </p:txBody>
      </p:sp>
      <p:sp>
        <p:nvSpPr>
          <p:cNvPr id="28" name="Textplatzhalter 2"/>
          <p:cNvSpPr>
            <a:spLocks noGrp="1"/>
          </p:cNvSpPr>
          <p:nvPr>
            <p:ph type="body" sz="quarter" idx="10" hasCustomPrompt="1"/>
          </p:nvPr>
        </p:nvSpPr>
        <p:spPr bwMode="gray">
          <a:xfrm>
            <a:off x="323850" y="1052513"/>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31" name="Text Placeholder 3"/>
          <p:cNvSpPr>
            <a:spLocks noGrp="1"/>
          </p:cNvSpPr>
          <p:nvPr>
            <p:ph type="body" sz="quarter" idx="20" hasCustomPrompt="1"/>
          </p:nvPr>
        </p:nvSpPr>
        <p:spPr bwMode="gray">
          <a:xfrm>
            <a:off x="1763688" y="2204865"/>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2" name="Text Placeholder 3"/>
          <p:cNvSpPr>
            <a:spLocks noGrp="1"/>
          </p:cNvSpPr>
          <p:nvPr>
            <p:ph type="body" sz="quarter" idx="50" hasCustomPrompt="1"/>
          </p:nvPr>
        </p:nvSpPr>
        <p:spPr bwMode="gray">
          <a:xfrm>
            <a:off x="6088791" y="2204865"/>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3" name="Text Placeholder 3"/>
          <p:cNvSpPr>
            <a:spLocks noGrp="1"/>
          </p:cNvSpPr>
          <p:nvPr>
            <p:ph type="body" sz="quarter" idx="51" hasCustomPrompt="1"/>
          </p:nvPr>
        </p:nvSpPr>
        <p:spPr bwMode="gray">
          <a:xfrm>
            <a:off x="1763688" y="4365130"/>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4" name="Text Placeholder 3"/>
          <p:cNvSpPr>
            <a:spLocks noGrp="1"/>
          </p:cNvSpPr>
          <p:nvPr>
            <p:ph type="body" sz="quarter" idx="52" hasCustomPrompt="1"/>
          </p:nvPr>
        </p:nvSpPr>
        <p:spPr bwMode="gray">
          <a:xfrm>
            <a:off x="6084286" y="4365130"/>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Tree>
    <p:extLst>
      <p:ext uri="{BB962C8B-B14F-4D97-AF65-F5344CB8AC3E}">
        <p14:creationId xmlns:p14="http://schemas.microsoft.com/office/powerpoint/2010/main" val="2599234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5"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sp>
        <p:nvSpPr>
          <p:cNvPr id="3" name="Title 2"/>
          <p:cNvSpPr>
            <a:spLocks noGrp="1"/>
          </p:cNvSpPr>
          <p:nvPr>
            <p:ph type="title" hasCustomPrompt="1"/>
          </p:nvPr>
        </p:nvSpPr>
        <p:spPr bwMode="gray">
          <a:xfrm>
            <a:off x="323528" y="1052514"/>
            <a:ext cx="8496944" cy="2736850"/>
          </a:xfrm>
          <a:prstGeom prst="rect">
            <a:avLst/>
          </a:prstGeom>
        </p:spPr>
        <p:txBody>
          <a:bodyPr anchor="b"/>
          <a:lstStyle>
            <a:lvl1pPr>
              <a:defRPr sz="3800" cap="none" baseline="0">
                <a:solidFill>
                  <a:schemeClr val="bg1"/>
                </a:solidFill>
                <a:latin typeface="Arial" pitchFamily="34" charset="0"/>
              </a:defRPr>
            </a:lvl1pPr>
          </a:lstStyle>
          <a:p>
            <a:r>
              <a:rPr lang="en-US" noProof="0" dirty="0" smtClean="0"/>
              <a:t>Thank you</a:t>
            </a:r>
          </a:p>
        </p:txBody>
      </p:sp>
      <p:sp>
        <p:nvSpPr>
          <p:cNvPr id="6" name="Text Placeholder 5"/>
          <p:cNvSpPr>
            <a:spLocks noGrp="1"/>
          </p:cNvSpPr>
          <p:nvPr>
            <p:ph type="body" sz="quarter" idx="10" hasCustomPrompt="1"/>
          </p:nvPr>
        </p:nvSpPr>
        <p:spPr bwMode="gray">
          <a:xfrm>
            <a:off x="323528" y="6237312"/>
            <a:ext cx="8496944" cy="216024"/>
          </a:xfrm>
          <a:prstGeom prst="rect">
            <a:avLst/>
          </a:prstGeo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dirty="0" smtClean="0"/>
              <a:t>Click to add additional text, e.g. author, location, date</a:t>
            </a:r>
          </a:p>
        </p:txBody>
      </p:sp>
    </p:spTree>
    <p:extLst>
      <p:ext uri="{BB962C8B-B14F-4D97-AF65-F5344CB8AC3E}">
        <p14:creationId xmlns:p14="http://schemas.microsoft.com/office/powerpoint/2010/main" val="18495260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hasCustomPrompt="1"/>
          </p:nvPr>
        </p:nvSpPr>
        <p:spPr bwMode="gray">
          <a:xfrm>
            <a:off x="323528" y="1123950"/>
            <a:ext cx="8496944" cy="5473402"/>
          </a:xfrm>
          <a:prstGeom prst="rect">
            <a:avLst/>
          </a:prstGeom>
          <a:noFill/>
        </p:spPr>
        <p:txBody>
          <a:bodyPr/>
          <a:lstStyle>
            <a:lvl1pPr marL="0" indent="0">
              <a:buNone/>
              <a:defRPr>
                <a:latin typeface="Arial" pitchFamily="34" charset="0"/>
              </a:defRPr>
            </a:lvl1pPr>
          </a:lstStyle>
          <a:p>
            <a:r>
              <a:rPr lang="de-DE" dirty="0" smtClean="0"/>
              <a:t>Click </a:t>
            </a:r>
            <a:r>
              <a:rPr lang="de-DE" dirty="0" err="1" smtClean="0"/>
              <a:t>to</a:t>
            </a:r>
            <a:r>
              <a:rPr lang="de-DE" dirty="0" smtClean="0"/>
              <a:t> </a:t>
            </a:r>
            <a:r>
              <a:rPr lang="de-DE" dirty="0" err="1" smtClean="0"/>
              <a:t>the</a:t>
            </a:r>
            <a:r>
              <a:rPr lang="de-DE" dirty="0" smtClean="0"/>
              <a:t> </a:t>
            </a:r>
            <a:r>
              <a:rPr lang="de-DE" dirty="0" err="1" smtClean="0"/>
              <a:t>symbol</a:t>
            </a:r>
            <a:r>
              <a:rPr lang="de-DE" dirty="0" smtClean="0"/>
              <a:t> </a:t>
            </a:r>
            <a:r>
              <a:rPr lang="de-DE" dirty="0" err="1" smtClean="0"/>
              <a:t>to</a:t>
            </a:r>
            <a:r>
              <a:rPr lang="de-DE" dirty="0" smtClean="0"/>
              <a:t> </a:t>
            </a:r>
            <a:r>
              <a:rPr lang="de-DE" dirty="0" err="1" smtClean="0"/>
              <a:t>add</a:t>
            </a:r>
            <a:r>
              <a:rPr lang="de-DE" dirty="0" smtClean="0"/>
              <a:t> a </a:t>
            </a:r>
            <a:r>
              <a:rPr lang="de-DE" dirty="0" err="1" smtClean="0"/>
              <a:t>picture</a:t>
            </a:r>
            <a:endParaRPr lang="en-GB" dirty="0"/>
          </a:p>
        </p:txBody>
      </p:sp>
      <p:sp>
        <p:nvSpPr>
          <p:cNvPr id="2" name="Title 1"/>
          <p:cNvSpPr>
            <a:spLocks noGrp="1"/>
          </p:cNvSpPr>
          <p:nvPr>
            <p:ph type="ctrTitle" hasCustomPrompt="1"/>
          </p:nvPr>
        </p:nvSpPr>
        <p:spPr bwMode="gray">
          <a:xfrm>
            <a:off x="467544" y="2420888"/>
            <a:ext cx="8208912" cy="1368152"/>
          </a:xfrm>
          <a:prstGeom prst="rect">
            <a:avLst/>
          </a:prstGeom>
          <a:noFill/>
        </p:spPr>
        <p:txBody>
          <a:bodyPr anchor="b"/>
          <a:lstStyle>
            <a:lvl1pPr>
              <a:defRPr sz="3600" cap="none" baseline="0">
                <a:solidFill>
                  <a:schemeClr val="tx2"/>
                </a:solidFill>
                <a:latin typeface="Arial" pitchFamily="34" charset="0"/>
              </a:defRPr>
            </a:lvl1pPr>
          </a:lstStyle>
          <a:p>
            <a:r>
              <a:rPr lang="en-US" dirty="0" smtClean="0"/>
              <a:t>Click to add title of presentation</a:t>
            </a:r>
            <a:endParaRPr lang="en-US" dirty="0"/>
          </a:p>
        </p:txBody>
      </p:sp>
      <p:sp>
        <p:nvSpPr>
          <p:cNvPr id="3" name="Subtitle 2"/>
          <p:cNvSpPr>
            <a:spLocks noGrp="1"/>
          </p:cNvSpPr>
          <p:nvPr>
            <p:ph type="subTitle" idx="1" hasCustomPrompt="1"/>
          </p:nvPr>
        </p:nvSpPr>
        <p:spPr bwMode="gray">
          <a:xfrm>
            <a:off x="467543" y="3861048"/>
            <a:ext cx="8208913" cy="1512168"/>
          </a:xfrm>
          <a:prstGeom prst="rect">
            <a:avLst/>
          </a:prstGeom>
        </p:spPr>
        <p:txBody>
          <a:bodyPr/>
          <a:lstStyle>
            <a:lvl1pPr marL="0" indent="0" algn="l">
              <a:spcBef>
                <a:spcPts val="300"/>
              </a:spcBef>
              <a:spcAft>
                <a:spcPts val="0"/>
              </a:spcAft>
              <a:buNone/>
              <a:defRPr sz="2000" baseline="0">
                <a:solidFill>
                  <a:schemeClr val="tx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pPr lvl="0"/>
            <a:r>
              <a:rPr lang="en-US" noProof="0" dirty="0" smtClean="0"/>
              <a:t>Click to add subtitle of presentation</a:t>
            </a:r>
          </a:p>
        </p:txBody>
      </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
        <p:nvSpPr>
          <p:cNvPr id="58" name="Text Placeholder 10"/>
          <p:cNvSpPr>
            <a:spLocks noGrp="1"/>
          </p:cNvSpPr>
          <p:nvPr>
            <p:ph type="body" sz="quarter" idx="10" hasCustomPrompt="1"/>
          </p:nvPr>
        </p:nvSpPr>
        <p:spPr bwMode="gray">
          <a:xfrm>
            <a:off x="467430" y="6237312"/>
            <a:ext cx="8209140" cy="216024"/>
          </a:xfrm>
          <a:prstGeom prst="rect">
            <a:avLst/>
          </a:prstGeom>
        </p:spPr>
        <p:txBody>
          <a:bodyPr tIns="0" anchor="b" anchorCtr="0"/>
          <a:lstStyle>
            <a:lvl1pPr marL="0" indent="0">
              <a:spcBef>
                <a:spcPts val="0"/>
              </a:spcBef>
              <a:spcAft>
                <a:spcPts val="0"/>
              </a:spcAft>
              <a:buFontTx/>
              <a:buNone/>
              <a:defRPr sz="1200">
                <a:solidFill>
                  <a:schemeClr val="tx2"/>
                </a:solidFill>
              </a:defRPr>
            </a:lvl1pPr>
            <a:lvl2pPr marL="0" indent="0">
              <a:spcBef>
                <a:spcPts val="0"/>
              </a:spcBef>
              <a:spcAft>
                <a:spcPts val="0"/>
              </a:spcAft>
              <a:buFontTx/>
              <a:buNone/>
              <a:defRPr sz="1200">
                <a:solidFill>
                  <a:schemeClr val="tx2"/>
                </a:solidFill>
              </a:defRPr>
            </a:lvl2pPr>
            <a:lvl3pPr marL="0" indent="0">
              <a:spcBef>
                <a:spcPts val="0"/>
              </a:spcBef>
              <a:spcAft>
                <a:spcPts val="0"/>
              </a:spcAft>
              <a:buFontTx/>
              <a:buNone/>
              <a:defRPr sz="1200">
                <a:solidFill>
                  <a:schemeClr val="tx2"/>
                </a:solidFill>
              </a:defRPr>
            </a:lvl3pPr>
            <a:lvl4pPr marL="0" indent="0">
              <a:spcBef>
                <a:spcPts val="0"/>
              </a:spcBef>
              <a:spcAft>
                <a:spcPts val="0"/>
              </a:spcAft>
              <a:buFontTx/>
              <a:buNone/>
              <a:defRPr sz="1200">
                <a:solidFill>
                  <a:schemeClr val="tx2"/>
                </a:solidFill>
              </a:defRPr>
            </a:lvl4pPr>
            <a:lvl5pPr marL="0" indent="0">
              <a:spcBef>
                <a:spcPts val="0"/>
              </a:spcBef>
              <a:spcAft>
                <a:spcPts val="0"/>
              </a:spcAft>
              <a:buFontTx/>
              <a:buNone/>
              <a:defRPr sz="1200">
                <a:solidFill>
                  <a:schemeClr val="tx2"/>
                </a:solidFill>
              </a:defRPr>
            </a:lvl5pPr>
            <a:lvl6pPr marL="0" indent="0">
              <a:spcBef>
                <a:spcPts val="0"/>
              </a:spcBef>
              <a:spcAft>
                <a:spcPts val="0"/>
              </a:spcAft>
              <a:buFontTx/>
              <a:buNone/>
              <a:defRPr sz="1200">
                <a:solidFill>
                  <a:schemeClr val="tx2"/>
                </a:solidFill>
              </a:defRPr>
            </a:lvl6pPr>
            <a:lvl7pPr marL="0" indent="0">
              <a:spcBef>
                <a:spcPts val="0"/>
              </a:spcBef>
              <a:spcAft>
                <a:spcPts val="0"/>
              </a:spcAft>
              <a:buFontTx/>
              <a:buNone/>
              <a:defRPr sz="1200">
                <a:solidFill>
                  <a:schemeClr val="tx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tx2"/>
                </a:solidFill>
                <a:latin typeface="Arial" pitchFamily="34" charset="0"/>
              </a:defRPr>
            </a:lvl9pPr>
          </a:lstStyle>
          <a:p>
            <a:pPr lvl="0"/>
            <a:r>
              <a:rPr lang="en-US" noProof="0" dirty="0" smtClean="0"/>
              <a:t>Click to add additional text, e.g. author, location, date</a:t>
            </a:r>
          </a:p>
        </p:txBody>
      </p:sp>
    </p:spTree>
    <p:extLst>
      <p:ext uri="{BB962C8B-B14F-4D97-AF65-F5344CB8AC3E}">
        <p14:creationId xmlns:p14="http://schemas.microsoft.com/office/powerpoint/2010/main" val="2472724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Gliederung">
    <p:spTree>
      <p:nvGrpSpPr>
        <p:cNvPr id="1" name=""/>
        <p:cNvGrpSpPr/>
        <p:nvPr/>
      </p:nvGrpSpPr>
      <p:grpSpPr>
        <a:xfrm>
          <a:off x="0" y="0"/>
          <a:ext cx="0" cy="0"/>
          <a:chOff x="0" y="0"/>
          <a:chExt cx="0" cy="0"/>
        </a:xfrm>
      </p:grpSpPr>
      <p:sp>
        <p:nvSpPr>
          <p:cNvPr id="2" name="Titel 1"/>
          <p:cNvSpPr>
            <a:spLocks noGrp="1"/>
          </p:cNvSpPr>
          <p:nvPr>
            <p:ph type="title"/>
          </p:nvPr>
        </p:nvSpPr>
        <p:spPr>
          <a:xfrm>
            <a:off x="363657" y="1124745"/>
            <a:ext cx="8280000" cy="508918"/>
          </a:xfrm>
          <a:prstGeom prst="rect">
            <a:avLst/>
          </a:prstGeom>
        </p:spPr>
        <p:txBody>
          <a:bodyPr/>
          <a:lstStyle>
            <a:lvl1pPr marL="0" indent="0">
              <a:defRPr>
                <a:solidFill>
                  <a:srgbClr val="004178"/>
                </a:solidFill>
              </a:defRPr>
            </a:lvl1pPr>
          </a:lstStyle>
          <a:p>
            <a:r>
              <a:rPr lang="de-DE" dirty="0" smtClean="0"/>
              <a:t>Titelmasterformat durch Klicken bearbeiten</a:t>
            </a:r>
            <a:endParaRPr lang="de-DE" dirty="0"/>
          </a:p>
        </p:txBody>
      </p:sp>
      <p:sp>
        <p:nvSpPr>
          <p:cNvPr id="4" name="Foliennummernplatzhalter 3"/>
          <p:cNvSpPr>
            <a:spLocks noGrp="1"/>
          </p:cNvSpPr>
          <p:nvPr>
            <p:ph type="sldNum" sz="quarter" idx="11"/>
          </p:nvPr>
        </p:nvSpPr>
        <p:spPr>
          <a:xfrm>
            <a:off x="8460432" y="6492877"/>
            <a:ext cx="469256" cy="365125"/>
          </a:xfrm>
          <a:prstGeom prst="rect">
            <a:avLst/>
          </a:prstGeom>
        </p:spPr>
        <p:txBody>
          <a:bodyPr/>
          <a:lstStyle/>
          <a:p>
            <a:pPr>
              <a:defRPr/>
            </a:pPr>
            <a:fld id="{5C9BB8F1-9C47-4F35-BD99-A6FC91A2CD41}" type="slidenum">
              <a:rPr lang="de-DE" smtClean="0">
                <a:solidFill>
                  <a:prstClr val="black">
                    <a:tint val="75000"/>
                  </a:prstClr>
                </a:solidFill>
              </a:rPr>
              <a:pPr>
                <a:defRPr/>
              </a:pPr>
              <a:t>‹Nr.›</a:t>
            </a:fld>
            <a:endParaRPr lang="de-DE" dirty="0">
              <a:solidFill>
                <a:prstClr val="black">
                  <a:tint val="75000"/>
                </a:prstClr>
              </a:solidFill>
            </a:endParaRPr>
          </a:p>
        </p:txBody>
      </p:sp>
      <p:sp>
        <p:nvSpPr>
          <p:cNvPr id="8" name="Textplatzhalter 7"/>
          <p:cNvSpPr>
            <a:spLocks noGrp="1"/>
          </p:cNvSpPr>
          <p:nvPr>
            <p:ph type="body" sz="quarter" idx="17"/>
          </p:nvPr>
        </p:nvSpPr>
        <p:spPr>
          <a:xfrm>
            <a:off x="468313" y="1989138"/>
            <a:ext cx="7920037" cy="2303462"/>
          </a:xfrm>
          <a:prstGeom prst="rect">
            <a:avLst/>
          </a:prstGeom>
        </p:spPr>
        <p:txBody>
          <a:bodyPr/>
          <a:lstStyle>
            <a:lvl1pPr marL="273050" indent="-273050">
              <a:spcBef>
                <a:spcPts val="600"/>
              </a:spcBef>
              <a:spcAft>
                <a:spcPts val="600"/>
              </a:spcAft>
              <a:buClr>
                <a:srgbClr val="004178"/>
              </a:buClr>
              <a:buSzPct val="75000"/>
              <a:buFont typeface="Arial" pitchFamily="34" charset="0"/>
              <a:buChar char="►"/>
              <a:defRPr sz="1600" b="0" baseline="0">
                <a:solidFill>
                  <a:schemeClr val="tx1"/>
                </a:solidFill>
              </a:defRPr>
            </a:lvl1pPr>
            <a:lvl2pPr marL="534988" indent="-261938">
              <a:spcBef>
                <a:spcPts val="600"/>
              </a:spcBef>
              <a:spcAft>
                <a:spcPts val="600"/>
              </a:spcAft>
              <a:buClr>
                <a:srgbClr val="004178"/>
              </a:buClr>
              <a:buFont typeface="Wingdings" pitchFamily="2" charset="2"/>
              <a:buChar char="§"/>
              <a:defRPr sz="1600"/>
            </a:lvl2pPr>
            <a:lvl3pPr marL="808038" indent="-273050">
              <a:spcBef>
                <a:spcPts val="600"/>
              </a:spcBef>
              <a:spcAft>
                <a:spcPts val="600"/>
              </a:spcAft>
              <a:buClr>
                <a:srgbClr val="004178"/>
              </a:buClr>
              <a:defRPr sz="1600"/>
            </a:lvl3pPr>
          </a:lstStyle>
          <a:p>
            <a:pPr lvl="0"/>
            <a:r>
              <a:rPr lang="de-DE" dirty="0" smtClean="0"/>
              <a:t>Textmasterformate durch Klicken bearbeiten</a:t>
            </a:r>
          </a:p>
          <a:p>
            <a:pPr lvl="1"/>
            <a:endParaRPr lang="de-DE" dirty="0" smtClean="0"/>
          </a:p>
          <a:p>
            <a:pPr lvl="2"/>
            <a:endParaRPr lang="de-DE" dirty="0" smtClean="0"/>
          </a:p>
        </p:txBody>
      </p:sp>
    </p:spTree>
    <p:extLst>
      <p:ext uri="{BB962C8B-B14F-4D97-AF65-F5344CB8AC3E}">
        <p14:creationId xmlns:p14="http://schemas.microsoft.com/office/powerpoint/2010/main" val="20748573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323850" y="2204864"/>
            <a:ext cx="8496300" cy="1584000"/>
          </a:xfrm>
        </p:spPr>
        <p:txBody>
          <a:bodyPr vert="horz" lIns="0" tIns="0" rIns="0" bIns="0" rtlCol="0" anchor="b" anchorCtr="0">
            <a:noAutofit/>
          </a:bodyPr>
          <a:lstStyle>
            <a:lvl1pPr>
              <a:defRPr lang="de-CH" sz="3600" cap="none" baseline="0">
                <a:solidFill>
                  <a:schemeClr val="tx2"/>
                </a:solidFill>
              </a:defRPr>
            </a:lvl1pPr>
          </a:lstStyle>
          <a:p>
            <a:pPr lvl="0"/>
            <a:r>
              <a:rPr lang="en-US" dirty="0" smtClean="0"/>
              <a:t>Click to add title of presentation</a:t>
            </a:r>
            <a:endParaRPr lang="en-US" dirty="0"/>
          </a:p>
        </p:txBody>
      </p:sp>
      <p:sp>
        <p:nvSpPr>
          <p:cNvPr id="3" name="Untertitel 2"/>
          <p:cNvSpPr>
            <a:spLocks noGrp="1"/>
          </p:cNvSpPr>
          <p:nvPr>
            <p:ph type="subTitle" idx="1" hasCustomPrompt="1"/>
          </p:nvPr>
        </p:nvSpPr>
        <p:spPr bwMode="gray">
          <a:xfrm>
            <a:off x="323850" y="3861208"/>
            <a:ext cx="8496300" cy="1440000"/>
          </a:xfrm>
        </p:spPr>
        <p:txBody>
          <a:bodyPr vert="horz" lIns="0" tIns="18000" rIns="0" bIns="0" rtlCol="0" anchor="t" anchorCtr="0">
            <a:noAutofit/>
          </a:bodyPr>
          <a:lstStyle>
            <a:lvl1pPr marL="0" indent="0">
              <a:lnSpc>
                <a:spcPct val="100000"/>
              </a:lnSpc>
              <a:spcBef>
                <a:spcPts val="600"/>
              </a:spcBef>
              <a:buFont typeface="Arial" panose="020B0604020202020204" pitchFamily="34" charset="0"/>
              <a:buNone/>
              <a:defRPr lang="de-CH" sz="2000">
                <a:solidFill>
                  <a:schemeClr val="tx2"/>
                </a:solidFill>
              </a:defRPr>
            </a:lvl1pPr>
            <a:lvl2pPr marL="0" indent="0">
              <a:lnSpc>
                <a:spcPct val="100000"/>
              </a:lnSpc>
              <a:spcBef>
                <a:spcPts val="600"/>
              </a:spcBef>
              <a:buFont typeface="Arial" panose="020B0604020202020204" pitchFamily="34" charset="0"/>
              <a:buNone/>
              <a:defRPr sz="2000">
                <a:solidFill>
                  <a:schemeClr val="tx2"/>
                </a:solidFill>
              </a:defRPr>
            </a:lvl2pPr>
            <a:lvl3pPr marL="0" indent="0">
              <a:lnSpc>
                <a:spcPct val="100000"/>
              </a:lnSpc>
              <a:spcBef>
                <a:spcPts val="600"/>
              </a:spcBef>
              <a:buNone/>
              <a:defRPr sz="2000">
                <a:solidFill>
                  <a:schemeClr val="tx2"/>
                </a:solidFill>
              </a:defRPr>
            </a:lvl3pPr>
            <a:lvl4pPr marL="0" indent="0">
              <a:lnSpc>
                <a:spcPct val="100000"/>
              </a:lnSpc>
              <a:spcBef>
                <a:spcPts val="600"/>
              </a:spcBef>
              <a:buNone/>
              <a:defRPr sz="2000">
                <a:solidFill>
                  <a:schemeClr val="tx2"/>
                </a:solidFill>
              </a:defRPr>
            </a:lvl4pPr>
            <a:lvl5pPr marL="0" indent="0">
              <a:lnSpc>
                <a:spcPct val="100000"/>
              </a:lnSpc>
              <a:spcBef>
                <a:spcPts val="600"/>
              </a:spcBef>
              <a:buNone/>
              <a:defRPr sz="2000">
                <a:solidFill>
                  <a:schemeClr val="tx2"/>
                </a:solidFill>
              </a:defRPr>
            </a:lvl5pPr>
            <a:lvl6pPr marL="0" indent="0">
              <a:lnSpc>
                <a:spcPct val="100000"/>
              </a:lnSpc>
              <a:spcBef>
                <a:spcPts val="600"/>
              </a:spcBef>
              <a:buNone/>
              <a:defRPr sz="2000">
                <a:solidFill>
                  <a:schemeClr val="tx2"/>
                </a:solidFill>
              </a:defRPr>
            </a:lvl6pPr>
            <a:lvl7pPr marL="0" indent="0">
              <a:lnSpc>
                <a:spcPct val="100000"/>
              </a:lnSpc>
              <a:spcBef>
                <a:spcPts val="600"/>
              </a:spcBef>
              <a:buNone/>
              <a:defRPr sz="2000">
                <a:solidFill>
                  <a:schemeClr val="tx2"/>
                </a:solidFill>
              </a:defRPr>
            </a:lvl7pPr>
            <a:lvl8pPr marL="0" indent="0">
              <a:lnSpc>
                <a:spcPct val="100000"/>
              </a:lnSpc>
              <a:spcBef>
                <a:spcPts val="600"/>
              </a:spcBef>
              <a:buNone/>
              <a:defRPr sz="2000">
                <a:solidFill>
                  <a:schemeClr val="tx2"/>
                </a:solidFill>
              </a:defRPr>
            </a:lvl8pPr>
            <a:lvl9pPr marL="0" indent="0">
              <a:lnSpc>
                <a:spcPct val="100000"/>
              </a:lnSpc>
              <a:spcBef>
                <a:spcPts val="600"/>
              </a:spcBef>
              <a:buNone/>
              <a:defRPr sz="2000">
                <a:solidFill>
                  <a:schemeClr val="tx2"/>
                </a:solidFill>
              </a:defRPr>
            </a:lvl9pPr>
          </a:lstStyle>
          <a:p>
            <a:pPr lvl="0"/>
            <a:r>
              <a:rPr lang="en-US" noProof="0" dirty="0" smtClean="0"/>
              <a:t>Click to add subtitle of presentation</a:t>
            </a:r>
          </a:p>
        </p:txBody>
      </p:sp>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3869" b="24083"/>
          <a:stretch/>
        </p:blipFill>
        <p:spPr>
          <a:xfrm>
            <a:off x="7918975" y="6539970"/>
            <a:ext cx="541457" cy="270933"/>
          </a:xfrm>
          <a:prstGeom prst="rect">
            <a:avLst/>
          </a:prstGeom>
        </p:spPr>
      </p:pic>
      <p:sp>
        <p:nvSpPr>
          <p:cNvPr id="13" name="Rechteck 12"/>
          <p:cNvSpPr/>
          <p:nvPr userDrawn="1"/>
        </p:nvSpPr>
        <p:spPr>
          <a:xfrm>
            <a:off x="202545" y="6316799"/>
            <a:ext cx="6830688" cy="200055"/>
          </a:xfrm>
          <a:prstGeom prst="rect">
            <a:avLst/>
          </a:prstGeom>
        </p:spPr>
        <p:txBody>
          <a:bodyPr wrap="square">
            <a:spAutoFit/>
          </a:bodyPr>
          <a:lstStyle/>
          <a:p>
            <a:r>
              <a:rPr lang="de-DE" sz="700" b="0" dirty="0" smtClean="0">
                <a:solidFill>
                  <a:srgbClr val="7F7F7F"/>
                </a:solidFill>
              </a:rPr>
              <a:t>Alle Bestandteile dieses Dokuments sind urheberrechtlich geschützt. © GfK SE, Consumer Panels &amp; Services  </a:t>
            </a:r>
          </a:p>
        </p:txBody>
      </p:sp>
    </p:spTree>
    <p:extLst>
      <p:ext uri="{BB962C8B-B14F-4D97-AF65-F5344CB8AC3E}">
        <p14:creationId xmlns:p14="http://schemas.microsoft.com/office/powerpoint/2010/main" val="13797864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hasCustomPrompt="1"/>
          </p:nvPr>
        </p:nvSpPr>
        <p:spPr bwMode="gray">
          <a:xfrm>
            <a:off x="323528" y="1123950"/>
            <a:ext cx="8496944" cy="5473402"/>
          </a:xfrm>
          <a:prstGeom prst="rect">
            <a:avLst/>
          </a:prstGeom>
          <a:noFill/>
        </p:spPr>
        <p:txBody>
          <a:bodyPr/>
          <a:lstStyle>
            <a:lvl1pPr marL="0" indent="0">
              <a:buNone/>
              <a:defRPr>
                <a:latin typeface="Arial" pitchFamily="34" charset="0"/>
              </a:defRPr>
            </a:lvl1pPr>
          </a:lstStyle>
          <a:p>
            <a:r>
              <a:rPr lang="de-DE" dirty="0" smtClean="0"/>
              <a:t>Click </a:t>
            </a:r>
            <a:r>
              <a:rPr lang="de-DE" dirty="0" err="1" smtClean="0"/>
              <a:t>to</a:t>
            </a:r>
            <a:r>
              <a:rPr lang="de-DE" dirty="0" smtClean="0"/>
              <a:t> </a:t>
            </a:r>
            <a:r>
              <a:rPr lang="de-DE" dirty="0" err="1" smtClean="0"/>
              <a:t>the</a:t>
            </a:r>
            <a:r>
              <a:rPr lang="de-DE" dirty="0" smtClean="0"/>
              <a:t> </a:t>
            </a:r>
            <a:r>
              <a:rPr lang="de-DE" dirty="0" err="1" smtClean="0"/>
              <a:t>symbol</a:t>
            </a:r>
            <a:r>
              <a:rPr lang="de-DE" dirty="0" smtClean="0"/>
              <a:t> </a:t>
            </a:r>
            <a:r>
              <a:rPr lang="de-DE" dirty="0" err="1" smtClean="0"/>
              <a:t>to</a:t>
            </a:r>
            <a:r>
              <a:rPr lang="de-DE" dirty="0" smtClean="0"/>
              <a:t> </a:t>
            </a:r>
            <a:r>
              <a:rPr lang="de-DE" dirty="0" err="1" smtClean="0"/>
              <a:t>add</a:t>
            </a:r>
            <a:r>
              <a:rPr lang="de-DE" dirty="0" smtClean="0"/>
              <a:t> a </a:t>
            </a:r>
            <a:r>
              <a:rPr lang="de-DE" dirty="0" err="1" smtClean="0"/>
              <a:t>picture</a:t>
            </a:r>
            <a:endParaRPr lang="en-GB" dirty="0"/>
          </a:p>
        </p:txBody>
      </p:sp>
      <p:sp>
        <p:nvSpPr>
          <p:cNvPr id="2" name="Title 1"/>
          <p:cNvSpPr>
            <a:spLocks noGrp="1"/>
          </p:cNvSpPr>
          <p:nvPr>
            <p:ph type="ctrTitle" hasCustomPrompt="1"/>
          </p:nvPr>
        </p:nvSpPr>
        <p:spPr bwMode="gray">
          <a:xfrm>
            <a:off x="467544" y="2420888"/>
            <a:ext cx="8208912" cy="1368152"/>
          </a:xfrm>
          <a:prstGeom prst="rect">
            <a:avLst/>
          </a:prstGeom>
          <a:noFill/>
        </p:spPr>
        <p:txBody>
          <a:bodyPr anchor="b"/>
          <a:lstStyle>
            <a:lvl1pPr>
              <a:defRPr sz="3600" cap="none" baseline="0">
                <a:solidFill>
                  <a:schemeClr val="tx2"/>
                </a:solidFill>
                <a:latin typeface="Arial" pitchFamily="34" charset="0"/>
              </a:defRPr>
            </a:lvl1pPr>
          </a:lstStyle>
          <a:p>
            <a:r>
              <a:rPr lang="en-US" dirty="0" smtClean="0"/>
              <a:t>Click to add title of presentation</a:t>
            </a:r>
            <a:endParaRPr lang="en-US" dirty="0"/>
          </a:p>
        </p:txBody>
      </p:sp>
      <p:sp>
        <p:nvSpPr>
          <p:cNvPr id="3" name="Subtitle 2"/>
          <p:cNvSpPr>
            <a:spLocks noGrp="1"/>
          </p:cNvSpPr>
          <p:nvPr>
            <p:ph type="subTitle" idx="1" hasCustomPrompt="1"/>
          </p:nvPr>
        </p:nvSpPr>
        <p:spPr bwMode="gray">
          <a:xfrm>
            <a:off x="467543" y="3861048"/>
            <a:ext cx="8208913" cy="1512168"/>
          </a:xfrm>
          <a:prstGeom prst="rect">
            <a:avLst/>
          </a:prstGeom>
        </p:spPr>
        <p:txBody>
          <a:bodyPr/>
          <a:lstStyle>
            <a:lvl1pPr marL="0" indent="0" algn="l">
              <a:spcBef>
                <a:spcPts val="300"/>
              </a:spcBef>
              <a:spcAft>
                <a:spcPts val="0"/>
              </a:spcAft>
              <a:buNone/>
              <a:defRPr sz="2000" baseline="0">
                <a:solidFill>
                  <a:schemeClr val="tx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pPr lvl="0"/>
            <a:r>
              <a:rPr lang="en-US" noProof="0" dirty="0" smtClean="0"/>
              <a:t>Click to add subtitle of presentation</a:t>
            </a:r>
          </a:p>
        </p:txBody>
      </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
        <p:nvSpPr>
          <p:cNvPr id="58" name="Text Placeholder 10"/>
          <p:cNvSpPr>
            <a:spLocks noGrp="1"/>
          </p:cNvSpPr>
          <p:nvPr>
            <p:ph type="body" sz="quarter" idx="10" hasCustomPrompt="1"/>
          </p:nvPr>
        </p:nvSpPr>
        <p:spPr bwMode="gray">
          <a:xfrm>
            <a:off x="467430" y="6237312"/>
            <a:ext cx="8209140" cy="216024"/>
          </a:xfrm>
          <a:prstGeom prst="rect">
            <a:avLst/>
          </a:prstGeom>
        </p:spPr>
        <p:txBody>
          <a:bodyPr tIns="0" anchor="b" anchorCtr="0"/>
          <a:lstStyle>
            <a:lvl1pPr marL="0" indent="0">
              <a:spcBef>
                <a:spcPts val="0"/>
              </a:spcBef>
              <a:spcAft>
                <a:spcPts val="0"/>
              </a:spcAft>
              <a:buFontTx/>
              <a:buNone/>
              <a:defRPr sz="1200">
                <a:solidFill>
                  <a:schemeClr val="tx2"/>
                </a:solidFill>
              </a:defRPr>
            </a:lvl1pPr>
            <a:lvl2pPr marL="0" indent="0">
              <a:spcBef>
                <a:spcPts val="0"/>
              </a:spcBef>
              <a:spcAft>
                <a:spcPts val="0"/>
              </a:spcAft>
              <a:buFontTx/>
              <a:buNone/>
              <a:defRPr sz="1200">
                <a:solidFill>
                  <a:schemeClr val="tx2"/>
                </a:solidFill>
              </a:defRPr>
            </a:lvl2pPr>
            <a:lvl3pPr marL="0" indent="0">
              <a:spcBef>
                <a:spcPts val="0"/>
              </a:spcBef>
              <a:spcAft>
                <a:spcPts val="0"/>
              </a:spcAft>
              <a:buFontTx/>
              <a:buNone/>
              <a:defRPr sz="1200">
                <a:solidFill>
                  <a:schemeClr val="tx2"/>
                </a:solidFill>
              </a:defRPr>
            </a:lvl3pPr>
            <a:lvl4pPr marL="0" indent="0">
              <a:spcBef>
                <a:spcPts val="0"/>
              </a:spcBef>
              <a:spcAft>
                <a:spcPts val="0"/>
              </a:spcAft>
              <a:buFontTx/>
              <a:buNone/>
              <a:defRPr sz="1200">
                <a:solidFill>
                  <a:schemeClr val="tx2"/>
                </a:solidFill>
              </a:defRPr>
            </a:lvl4pPr>
            <a:lvl5pPr marL="0" indent="0">
              <a:spcBef>
                <a:spcPts val="0"/>
              </a:spcBef>
              <a:spcAft>
                <a:spcPts val="0"/>
              </a:spcAft>
              <a:buFontTx/>
              <a:buNone/>
              <a:defRPr sz="1200">
                <a:solidFill>
                  <a:schemeClr val="tx2"/>
                </a:solidFill>
              </a:defRPr>
            </a:lvl5pPr>
            <a:lvl6pPr marL="0" indent="0">
              <a:spcBef>
                <a:spcPts val="0"/>
              </a:spcBef>
              <a:spcAft>
                <a:spcPts val="0"/>
              </a:spcAft>
              <a:buFontTx/>
              <a:buNone/>
              <a:defRPr sz="1200">
                <a:solidFill>
                  <a:schemeClr val="tx2"/>
                </a:solidFill>
              </a:defRPr>
            </a:lvl6pPr>
            <a:lvl7pPr marL="0" indent="0">
              <a:spcBef>
                <a:spcPts val="0"/>
              </a:spcBef>
              <a:spcAft>
                <a:spcPts val="0"/>
              </a:spcAft>
              <a:buFontTx/>
              <a:buNone/>
              <a:defRPr sz="1200">
                <a:solidFill>
                  <a:schemeClr val="tx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tx2"/>
                </a:solidFill>
                <a:latin typeface="Arial" pitchFamily="34" charset="0"/>
              </a:defRPr>
            </a:lvl9pPr>
          </a:lstStyle>
          <a:p>
            <a:pPr lvl="0"/>
            <a:r>
              <a:rPr lang="en-US" noProof="0" dirty="0" smtClean="0"/>
              <a:t>Click to add additional text, e.g. author, location, date</a:t>
            </a:r>
          </a:p>
        </p:txBody>
      </p:sp>
    </p:spTree>
    <p:extLst>
      <p:ext uri="{BB962C8B-B14F-4D97-AF65-F5344CB8AC3E}">
        <p14:creationId xmlns:p14="http://schemas.microsoft.com/office/powerpoint/2010/main" val="219503045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ith picture V2">
    <p:spTree>
      <p:nvGrpSpPr>
        <p:cNvPr id="1" name=""/>
        <p:cNvGrpSpPr/>
        <p:nvPr/>
      </p:nvGrpSpPr>
      <p:grpSpPr>
        <a:xfrm>
          <a:off x="0" y="0"/>
          <a:ext cx="0" cy="0"/>
          <a:chOff x="0" y="0"/>
          <a:chExt cx="0" cy="0"/>
        </a:xfrm>
      </p:grpSpPr>
      <p:sp>
        <p:nvSpPr>
          <p:cNvPr id="68" name="Picture Placeholder 67"/>
          <p:cNvSpPr>
            <a:spLocks noGrp="1"/>
          </p:cNvSpPr>
          <p:nvPr>
            <p:ph type="pic" sz="quarter" idx="12" hasCustomPrompt="1"/>
          </p:nvPr>
        </p:nvSpPr>
        <p:spPr bwMode="gray">
          <a:xfrm>
            <a:off x="323850" y="3284538"/>
            <a:ext cx="8496300" cy="3097212"/>
          </a:xfrm>
          <a:prstGeom prst="rect">
            <a:avLst/>
          </a:prstGeom>
          <a:noFill/>
        </p:spPr>
        <p:txBody>
          <a:bodyPr/>
          <a:lstStyle>
            <a:lvl1pPr marL="0" indent="0">
              <a:buNone/>
              <a:defRPr>
                <a:latin typeface="Arial" pitchFamily="34" charset="0"/>
              </a:defRPr>
            </a:lvl1pPr>
          </a:lstStyle>
          <a:p>
            <a:r>
              <a:rPr lang="de-DE" dirty="0" smtClean="0"/>
              <a:t>Click </a:t>
            </a:r>
            <a:r>
              <a:rPr lang="de-DE" dirty="0" err="1" smtClean="0"/>
              <a:t>to</a:t>
            </a:r>
            <a:r>
              <a:rPr lang="de-DE" dirty="0" smtClean="0"/>
              <a:t> </a:t>
            </a:r>
            <a:r>
              <a:rPr lang="de-DE" dirty="0" err="1" smtClean="0"/>
              <a:t>the</a:t>
            </a:r>
            <a:r>
              <a:rPr lang="de-DE" dirty="0" smtClean="0"/>
              <a:t> </a:t>
            </a:r>
            <a:r>
              <a:rPr lang="de-DE" dirty="0" err="1" smtClean="0"/>
              <a:t>symbol</a:t>
            </a:r>
            <a:r>
              <a:rPr lang="de-DE" dirty="0" smtClean="0"/>
              <a:t> </a:t>
            </a:r>
            <a:r>
              <a:rPr lang="de-DE" dirty="0" err="1" smtClean="0"/>
              <a:t>to</a:t>
            </a:r>
            <a:r>
              <a:rPr lang="de-DE" dirty="0" smtClean="0"/>
              <a:t> </a:t>
            </a:r>
            <a:r>
              <a:rPr lang="de-DE" dirty="0" err="1" smtClean="0"/>
              <a:t>add</a:t>
            </a:r>
            <a:r>
              <a:rPr lang="de-DE" dirty="0" smtClean="0"/>
              <a:t> a </a:t>
            </a:r>
            <a:r>
              <a:rPr lang="de-DE" dirty="0" err="1" smtClean="0"/>
              <a:t>picture</a:t>
            </a:r>
            <a:endParaRPr lang="en-GB" dirty="0"/>
          </a:p>
        </p:txBody>
      </p:sp>
      <p:sp>
        <p:nvSpPr>
          <p:cNvPr id="2" name="Title 1"/>
          <p:cNvSpPr>
            <a:spLocks noGrp="1"/>
          </p:cNvSpPr>
          <p:nvPr>
            <p:ph type="ctrTitle" hasCustomPrompt="1"/>
          </p:nvPr>
        </p:nvSpPr>
        <p:spPr bwMode="gray">
          <a:xfrm>
            <a:off x="323850" y="1052140"/>
            <a:ext cx="8496300" cy="1656000"/>
          </a:xfrm>
          <a:prstGeom prst="rect">
            <a:avLst/>
          </a:prstGeom>
          <a:noFill/>
        </p:spPr>
        <p:txBody>
          <a:bodyPr anchor="b"/>
          <a:lstStyle>
            <a:lvl1pPr>
              <a:defRPr sz="3600" cap="none" baseline="0">
                <a:solidFill>
                  <a:schemeClr val="tx2"/>
                </a:solidFill>
                <a:latin typeface="Arial" pitchFamily="34" charset="0"/>
              </a:defRPr>
            </a:lvl1pPr>
          </a:lstStyle>
          <a:p>
            <a:r>
              <a:rPr lang="en-US" dirty="0" smtClean="0"/>
              <a:t>Click to add title of presentation</a:t>
            </a:r>
            <a:endParaRPr lang="en-US" dirty="0"/>
          </a:p>
        </p:txBody>
      </p:sp>
      <p:sp>
        <p:nvSpPr>
          <p:cNvPr id="3" name="Subtitle 2"/>
          <p:cNvSpPr>
            <a:spLocks noGrp="1"/>
          </p:cNvSpPr>
          <p:nvPr>
            <p:ph type="subTitle" idx="1" hasCustomPrompt="1"/>
          </p:nvPr>
        </p:nvSpPr>
        <p:spPr bwMode="gray">
          <a:xfrm>
            <a:off x="323850" y="2782193"/>
            <a:ext cx="8496300" cy="358775"/>
          </a:xfrm>
          <a:prstGeom prst="rect">
            <a:avLst/>
          </a:prstGeom>
        </p:spPr>
        <p:txBody>
          <a:bodyPr anchor="t" anchorCtr="0">
            <a:noAutofit/>
          </a:bodyPr>
          <a:lstStyle>
            <a:lvl1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1pPr>
            <a:lvl2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2pPr>
            <a:lvl3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3pPr>
            <a:lvl4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4pPr>
            <a:lvl5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5pPr>
            <a:lvl6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6pPr>
            <a:lvl7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7pPr>
            <a:lvl8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8pPr>
            <a:lvl9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9pPr>
          </a:lstStyle>
          <a:p>
            <a:pPr lvl="0"/>
            <a:r>
              <a:rPr lang="en-US" noProof="0" dirty="0" smtClean="0"/>
              <a:t>Click to add subtitle of presentation</a:t>
            </a:r>
          </a:p>
        </p:txBody>
      </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
        <p:nvSpPr>
          <p:cNvPr id="58" name="Text Placeholder 10"/>
          <p:cNvSpPr>
            <a:spLocks noGrp="1"/>
          </p:cNvSpPr>
          <p:nvPr>
            <p:ph type="body" sz="quarter" idx="10" hasCustomPrompt="1"/>
          </p:nvPr>
        </p:nvSpPr>
        <p:spPr bwMode="gray">
          <a:xfrm>
            <a:off x="323850" y="6453188"/>
            <a:ext cx="8496300" cy="144164"/>
          </a:xfrm>
          <a:prstGeom prst="rect">
            <a:avLst/>
          </a:prstGeom>
        </p:spPr>
        <p:txBody>
          <a:bodyPr tIns="0" anchor="b" anchorCtr="0"/>
          <a:lstStyle>
            <a:lvl1pPr marL="0" indent="0">
              <a:spcBef>
                <a:spcPts val="0"/>
              </a:spcBef>
              <a:spcAft>
                <a:spcPts val="0"/>
              </a:spcAft>
              <a:buFontTx/>
              <a:buNone/>
              <a:defRPr sz="1200">
                <a:solidFill>
                  <a:schemeClr val="tx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noProof="0" dirty="0" smtClean="0"/>
              <a:t>Click to add additional text, e.g. author, location, date</a:t>
            </a:r>
          </a:p>
        </p:txBody>
      </p:sp>
    </p:spTree>
    <p:extLst>
      <p:ext uri="{BB962C8B-B14F-4D97-AF65-F5344CB8AC3E}">
        <p14:creationId xmlns:p14="http://schemas.microsoft.com/office/powerpoint/2010/main" val="6335521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412874"/>
            <a:ext cx="8496944" cy="4968453"/>
          </a:xfrm>
          <a:prstGeom prst="rect">
            <a:avLst/>
          </a:prstGeom>
        </p:spPr>
        <p:txBody>
          <a:bodyPr/>
          <a:lstStyle>
            <a:lvl1pPr marL="360000" indent="-360000">
              <a:spcBef>
                <a:spcPts val="0"/>
              </a:spcBef>
              <a:spcAft>
                <a:spcPts val="1200"/>
              </a:spcAft>
              <a:buClr>
                <a:schemeClr val="tx2"/>
              </a:buClr>
              <a:buFont typeface="+mj-lt"/>
              <a:buAutoNum type="arabicPeriod"/>
              <a:tabLst>
                <a:tab pos="8496000" algn="r"/>
              </a:tabLst>
              <a:defRPr sz="1800">
                <a:solidFill>
                  <a:schemeClr val="tx1"/>
                </a:solidFill>
                <a:latin typeface="Arial" pitchFamily="34" charset="0"/>
              </a:defRPr>
            </a:lvl1pPr>
            <a:lvl2pPr marL="360000" indent="0">
              <a:spcBef>
                <a:spcPts val="0"/>
              </a:spcBef>
              <a:spcAft>
                <a:spcPts val="1200"/>
              </a:spcAft>
              <a:buClr>
                <a:schemeClr val="tx2"/>
              </a:buClr>
              <a:buFont typeface="+mj-lt"/>
              <a:buNone/>
              <a:tabLst>
                <a:tab pos="8496000" algn="r"/>
              </a:tabLst>
              <a:defRPr sz="1800">
                <a:solidFill>
                  <a:schemeClr val="bg2"/>
                </a:solidFill>
                <a:latin typeface="Arial" pitchFamily="34" charset="0"/>
              </a:defRPr>
            </a:lvl2pPr>
            <a:lvl3pPr marL="360000" indent="0">
              <a:spcBef>
                <a:spcPts val="0"/>
              </a:spcBef>
              <a:spcAft>
                <a:spcPts val="1200"/>
              </a:spcAft>
              <a:buFontTx/>
              <a:buNone/>
              <a:tabLst>
                <a:tab pos="8496000" algn="r"/>
              </a:tabLst>
              <a:defRPr sz="1800">
                <a:solidFill>
                  <a:schemeClr val="bg2"/>
                </a:solidFill>
                <a:latin typeface="Arial" pitchFamily="34" charset="0"/>
              </a:defRPr>
            </a:lvl3pPr>
            <a:lvl4pPr marL="360000" indent="0">
              <a:spcBef>
                <a:spcPts val="0"/>
              </a:spcBef>
              <a:spcAft>
                <a:spcPts val="1200"/>
              </a:spcAft>
              <a:buFontTx/>
              <a:buNone/>
              <a:defRPr sz="1800">
                <a:solidFill>
                  <a:schemeClr val="bg2"/>
                </a:solidFill>
              </a:defRPr>
            </a:lvl4pPr>
            <a:lvl5pPr marL="360000" indent="0">
              <a:spcBef>
                <a:spcPts val="0"/>
              </a:spcBef>
              <a:spcAft>
                <a:spcPts val="1200"/>
              </a:spcAft>
              <a:buFontTx/>
              <a:buNone/>
              <a:defRPr sz="1800" b="0">
                <a:solidFill>
                  <a:schemeClr val="bg2"/>
                </a:solidFill>
              </a:defRPr>
            </a:lvl5pPr>
            <a:lvl6pPr marL="360000" indent="0">
              <a:spcBef>
                <a:spcPts val="0"/>
              </a:spcBef>
              <a:spcAft>
                <a:spcPts val="1200"/>
              </a:spcAft>
              <a:buFontTx/>
              <a:buNone/>
              <a:defRPr sz="1800">
                <a:solidFill>
                  <a:schemeClr val="bg2"/>
                </a:solidFill>
              </a:defRPr>
            </a:lvl6pPr>
            <a:lvl7pPr marL="360000" indent="0">
              <a:spcBef>
                <a:spcPts val="0"/>
              </a:spcBef>
              <a:spcAft>
                <a:spcPts val="1200"/>
              </a:spcAft>
              <a:buFontTx/>
              <a:buNone/>
              <a:defRPr sz="1800">
                <a:solidFill>
                  <a:schemeClr val="bg2"/>
                </a:solidFill>
              </a:defRPr>
            </a:lvl7pPr>
            <a:lvl8pPr marL="360000" indent="0">
              <a:spcBef>
                <a:spcPts val="0"/>
              </a:spcBef>
              <a:spcAft>
                <a:spcPts val="1200"/>
              </a:spcAft>
              <a:buFontTx/>
              <a:buNone/>
              <a:defRPr sz="1800">
                <a:solidFill>
                  <a:schemeClr val="bg2"/>
                </a:solidFill>
              </a:defRPr>
            </a:lvl8pPr>
            <a:lvl9pPr marL="360000" indent="0">
              <a:spcBef>
                <a:spcPts val="0"/>
              </a:spcBef>
              <a:spcAft>
                <a:spcPts val="1200"/>
              </a:spcAft>
              <a:buFontTx/>
              <a:buNone/>
              <a:defRPr sz="1800">
                <a:solidFill>
                  <a:schemeClr val="bg2"/>
                </a:solidFill>
              </a:defRPr>
            </a:lvl9pPr>
          </a:lstStyle>
          <a:p>
            <a:pPr lvl="0"/>
            <a:r>
              <a:rPr lang="en-US" dirty="0" smtClean="0"/>
              <a:t>Click to add agenda</a:t>
            </a:r>
          </a:p>
        </p:txBody>
      </p:sp>
      <p:sp>
        <p:nvSpPr>
          <p:cNvPr id="6" name="Foliennummernplatzhalter 5"/>
          <p:cNvSpPr>
            <a:spLocks noGrp="1"/>
          </p:cNvSpPr>
          <p:nvPr>
            <p:ph type="sldNum" sz="quarter" idx="4"/>
          </p:nvPr>
        </p:nvSpPr>
        <p:spPr bwMode="gray">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a:solidFill>
                  <a:srgbClr val="8E8581"/>
                </a:solidFill>
              </a:rPr>
              <a:pPr algn="r"/>
              <a:t>‹Nr.›</a:t>
            </a:fld>
            <a:endParaRPr lang="en-US" dirty="0">
              <a:solidFill>
                <a:srgbClr val="8E8581"/>
              </a:solidFill>
            </a:endParaRPr>
          </a:p>
        </p:txBody>
      </p:sp>
      <p:sp>
        <p:nvSpPr>
          <p:cNvPr id="2" name="Title 1"/>
          <p:cNvSpPr>
            <a:spLocks noGrp="1"/>
          </p:cNvSpPr>
          <p:nvPr>
            <p:ph type="title" hasCustomPrompt="1"/>
          </p:nvPr>
        </p:nvSpPr>
        <p:spPr bwMode="gray">
          <a:xfrm>
            <a:off x="323410" y="260350"/>
            <a:ext cx="6336822" cy="648300"/>
          </a:xfrm>
        </p:spPr>
        <p:txBody>
          <a:bodyPr/>
          <a:lstStyle>
            <a:lvl1pPr>
              <a:defRPr/>
            </a:lvl1pPr>
          </a:lstStyle>
          <a:p>
            <a:r>
              <a:rPr lang="en-US" dirty="0" smtClean="0"/>
              <a:t>Click to add headline</a:t>
            </a:r>
            <a:endParaRPr lang="en-US" dirty="0"/>
          </a:p>
        </p:txBody>
      </p:sp>
    </p:spTree>
    <p:extLst>
      <p:ext uri="{BB962C8B-B14F-4D97-AF65-F5344CB8AC3E}">
        <p14:creationId xmlns:p14="http://schemas.microsoft.com/office/powerpoint/2010/main" val="11400120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850" y="2205038"/>
            <a:ext cx="8496299" cy="2016125"/>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en-US" sz="2800" dirty="0" smtClean="0">
                <a:solidFill>
                  <a:schemeClr val="bg1"/>
                </a:solidFill>
                <a:latin typeface="Arial" pitchFamily="34" charset="0"/>
              </a:defRPr>
            </a:lvl1pPr>
          </a:lstStyle>
          <a:p>
            <a:pPr lvl="0"/>
            <a:r>
              <a:rPr lang="en-US" dirty="0" smtClean="0"/>
              <a:t>Click to add text for divider slide</a:t>
            </a:r>
          </a:p>
        </p:txBody>
      </p:sp>
      <p:grpSp>
        <p:nvGrpSpPr>
          <p:cNvPr id="5" name="Gruppieren 4"/>
          <p:cNvGrpSpPr/>
          <p:nvPr userDrawn="1"/>
        </p:nvGrpSpPr>
        <p:grpSpPr bwMode="gray">
          <a:xfrm>
            <a:off x="-324680" y="908650"/>
            <a:ext cx="216030" cy="5688790"/>
            <a:chOff x="-540710" y="908650"/>
            <a:chExt cx="432060" cy="5688790"/>
          </a:xfrm>
        </p:grpSpPr>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Tree>
    <p:extLst>
      <p:ext uri="{BB962C8B-B14F-4D97-AF65-F5344CB8AC3E}">
        <p14:creationId xmlns:p14="http://schemas.microsoft.com/office/powerpoint/2010/main" val="15500666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for pri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323850" y="2205038"/>
            <a:ext cx="8496300" cy="2016000"/>
          </a:xfrm>
          <a:prstGeom prst="rect">
            <a:avLst/>
          </a:prstGeom>
        </p:spPr>
        <p:txBody>
          <a:bodyPr lIns="324000" rIns="324000" bIns="0" anchor="ctr"/>
          <a:lstStyle>
            <a:lvl1pPr>
              <a:defRPr sz="2800">
                <a:solidFill>
                  <a:schemeClr val="tx1"/>
                </a:solidFill>
                <a:latin typeface="Arial" pitchFamily="34" charset="0"/>
              </a:defRPr>
            </a:lvl1pPr>
          </a:lstStyle>
          <a:p>
            <a:pPr lvl="0"/>
            <a:r>
              <a:rPr lang="en-US" dirty="0" smtClean="0"/>
              <a:t>Click to add text for divider slide</a:t>
            </a:r>
          </a:p>
        </p:txBody>
      </p:sp>
      <p:grpSp>
        <p:nvGrpSpPr>
          <p:cNvPr id="5" name="Gruppieren 4"/>
          <p:cNvGrpSpPr/>
          <p:nvPr userDrawn="1"/>
        </p:nvGrpSpPr>
        <p:grpSpPr bwMode="gray">
          <a:xfrm>
            <a:off x="-324680" y="908650"/>
            <a:ext cx="216030" cy="5688790"/>
            <a:chOff x="-540710" y="908650"/>
            <a:chExt cx="432060" cy="5688790"/>
          </a:xfrm>
        </p:grpSpPr>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uppieren 1"/>
          <p:cNvGrpSpPr/>
          <p:nvPr userDrawn="1"/>
        </p:nvGrpSpPr>
        <p:grpSpPr bwMode="gray">
          <a:xfrm>
            <a:off x="323850" y="2204864"/>
            <a:ext cx="8496300" cy="2016224"/>
            <a:chOff x="0" y="2204864"/>
            <a:chExt cx="9144000" cy="2016224"/>
          </a:xfrm>
        </p:grpSpPr>
        <p:sp>
          <p:nvSpPr>
            <p:cNvPr id="64" name="Rechteck 63"/>
            <p:cNvSpPr/>
            <p:nvPr userDrawn="1"/>
          </p:nvSpPr>
          <p:spPr bwMode="gray">
            <a:xfrm>
              <a:off x="0" y="2204864"/>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err="1" smtClean="0">
                <a:solidFill>
                  <a:srgbClr val="000000"/>
                </a:solidFill>
              </a:endParaRPr>
            </a:p>
          </p:txBody>
        </p:sp>
        <p:sp>
          <p:nvSpPr>
            <p:cNvPr id="67" name="Rechteck 66"/>
            <p:cNvSpPr/>
            <p:nvPr userDrawn="1"/>
          </p:nvSpPr>
          <p:spPr bwMode="gray">
            <a:xfrm>
              <a:off x="0" y="4149080"/>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err="1" smtClean="0">
                <a:solidFill>
                  <a:srgbClr val="000000"/>
                </a:solidFill>
              </a:endParaRPr>
            </a:p>
          </p:txBody>
        </p:sp>
      </p:grpSp>
      <p:sp>
        <p:nvSpPr>
          <p:cNvPr id="55" name="Rechteck 54"/>
          <p:cNvSpPr/>
          <p:nvPr userDrawn="1"/>
        </p:nvSpPr>
        <p:spPr bwMode="gray">
          <a:xfrm>
            <a:off x="0" y="-1"/>
            <a:ext cx="9144000" cy="20605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Tree>
    <p:extLst>
      <p:ext uri="{BB962C8B-B14F-4D97-AF65-F5344CB8AC3E}">
        <p14:creationId xmlns:p14="http://schemas.microsoft.com/office/powerpoint/2010/main" val="34162279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8" name="Titel 7"/>
          <p:cNvSpPr>
            <a:spLocks noGrp="1"/>
          </p:cNvSpPr>
          <p:nvPr>
            <p:ph type="title" hasCustomPrompt="1"/>
          </p:nvPr>
        </p:nvSpPr>
        <p:spPr bwMode="gray"/>
        <p:txBody>
          <a:bodyPr/>
          <a:lstStyle>
            <a:lvl1pPr>
              <a:defRPr/>
            </a:lvl1pPr>
          </a:lstStyle>
          <a:p>
            <a:r>
              <a:rPr lang="en-US" dirty="0" smtClean="0"/>
              <a:t>Click to add headline</a:t>
            </a:r>
            <a:endParaRPr lang="en-US" dirty="0"/>
          </a:p>
        </p:txBody>
      </p:sp>
      <p:sp>
        <p:nvSpPr>
          <p:cNvPr id="12" name="Textplatzhalter 11"/>
          <p:cNvSpPr>
            <a:spLocks noGrp="1"/>
          </p:cNvSpPr>
          <p:nvPr>
            <p:ph type="body" sz="quarter" idx="10"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6" name="Text Placeholder 5"/>
          <p:cNvSpPr>
            <a:spLocks noGrp="1"/>
          </p:cNvSpPr>
          <p:nvPr>
            <p:ph type="body" sz="quarter" idx="13"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Tree>
    <p:extLst>
      <p:ext uri="{BB962C8B-B14F-4D97-AF65-F5344CB8AC3E}">
        <p14:creationId xmlns:p14="http://schemas.microsoft.com/office/powerpoint/2010/main" val="42312973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6" name="Textplatzhalter 11"/>
          <p:cNvSpPr>
            <a:spLocks noGrp="1"/>
          </p:cNvSpPr>
          <p:nvPr>
            <p:ph type="body" sz="quarter" idx="11"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8" name="Text Placeholder 5"/>
          <p:cNvSpPr>
            <a:spLocks noGrp="1"/>
          </p:cNvSpPr>
          <p:nvPr>
            <p:ph type="body" sz="quarter" idx="13"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4" hasCustomPrompt="1"/>
          </p:nvPr>
        </p:nvSpPr>
        <p:spPr>
          <a:xfrm>
            <a:off x="323850" y="1412875"/>
            <a:ext cx="849630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194985212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7" name="Textplatzhalter 11"/>
          <p:cNvSpPr>
            <a:spLocks noGrp="1"/>
          </p:cNvSpPr>
          <p:nvPr>
            <p:ph type="body" sz="quarter" idx="14"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11" name="Text Placeholder 5"/>
          <p:cNvSpPr>
            <a:spLocks noGrp="1"/>
          </p:cNvSpPr>
          <p:nvPr>
            <p:ph type="body" sz="quarter" idx="15"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6" hasCustomPrompt="1"/>
          </p:nvPr>
        </p:nvSpPr>
        <p:spPr>
          <a:xfrm>
            <a:off x="323850" y="1412875"/>
            <a:ext cx="4176713"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Content Placeholder 4"/>
          <p:cNvSpPr>
            <a:spLocks noGrp="1"/>
          </p:cNvSpPr>
          <p:nvPr>
            <p:ph sz="quarter" idx="17" hasCustomPrompt="1"/>
          </p:nvPr>
        </p:nvSpPr>
        <p:spPr>
          <a:xfrm>
            <a:off x="4643438" y="1412875"/>
            <a:ext cx="4176712"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1800299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V2">
    <p:spTree>
      <p:nvGrpSpPr>
        <p:cNvPr id="1" name=""/>
        <p:cNvGrpSpPr/>
        <p:nvPr/>
      </p:nvGrpSpPr>
      <p:grpSpPr>
        <a:xfrm>
          <a:off x="0" y="0"/>
          <a:ext cx="0" cy="0"/>
          <a:chOff x="0" y="0"/>
          <a:chExt cx="0" cy="0"/>
        </a:xfrm>
      </p:grpSpPr>
      <p:sp>
        <p:nvSpPr>
          <p:cNvPr id="68" name="Picture Placeholder 67"/>
          <p:cNvSpPr>
            <a:spLocks noGrp="1"/>
          </p:cNvSpPr>
          <p:nvPr>
            <p:ph type="pic" sz="quarter" idx="12" hasCustomPrompt="1"/>
          </p:nvPr>
        </p:nvSpPr>
        <p:spPr bwMode="gray">
          <a:xfrm>
            <a:off x="323850" y="3284538"/>
            <a:ext cx="8496300" cy="3097212"/>
          </a:xfrm>
          <a:prstGeom prst="rect">
            <a:avLst/>
          </a:prstGeom>
          <a:noFill/>
        </p:spPr>
        <p:txBody>
          <a:bodyPr/>
          <a:lstStyle>
            <a:lvl1pPr marL="0" indent="0">
              <a:buNone/>
              <a:defRPr>
                <a:latin typeface="Arial" pitchFamily="34" charset="0"/>
              </a:defRPr>
            </a:lvl1pPr>
          </a:lstStyle>
          <a:p>
            <a:r>
              <a:rPr lang="de-DE" dirty="0" smtClean="0"/>
              <a:t>Click </a:t>
            </a:r>
            <a:r>
              <a:rPr lang="de-DE" dirty="0" err="1" smtClean="0"/>
              <a:t>to</a:t>
            </a:r>
            <a:r>
              <a:rPr lang="de-DE" dirty="0" smtClean="0"/>
              <a:t> </a:t>
            </a:r>
            <a:r>
              <a:rPr lang="de-DE" dirty="0" err="1" smtClean="0"/>
              <a:t>the</a:t>
            </a:r>
            <a:r>
              <a:rPr lang="de-DE" dirty="0" smtClean="0"/>
              <a:t> </a:t>
            </a:r>
            <a:r>
              <a:rPr lang="de-DE" dirty="0" err="1" smtClean="0"/>
              <a:t>symbol</a:t>
            </a:r>
            <a:r>
              <a:rPr lang="de-DE" dirty="0" smtClean="0"/>
              <a:t> </a:t>
            </a:r>
            <a:r>
              <a:rPr lang="de-DE" dirty="0" err="1" smtClean="0"/>
              <a:t>to</a:t>
            </a:r>
            <a:r>
              <a:rPr lang="de-DE" dirty="0" smtClean="0"/>
              <a:t> </a:t>
            </a:r>
            <a:r>
              <a:rPr lang="de-DE" dirty="0" err="1" smtClean="0"/>
              <a:t>add</a:t>
            </a:r>
            <a:r>
              <a:rPr lang="de-DE" dirty="0" smtClean="0"/>
              <a:t> a </a:t>
            </a:r>
            <a:r>
              <a:rPr lang="de-DE" dirty="0" err="1" smtClean="0"/>
              <a:t>picture</a:t>
            </a:r>
            <a:endParaRPr lang="en-GB" dirty="0"/>
          </a:p>
        </p:txBody>
      </p:sp>
      <p:sp>
        <p:nvSpPr>
          <p:cNvPr id="2" name="Title 1"/>
          <p:cNvSpPr>
            <a:spLocks noGrp="1"/>
          </p:cNvSpPr>
          <p:nvPr>
            <p:ph type="ctrTitle" hasCustomPrompt="1"/>
          </p:nvPr>
        </p:nvSpPr>
        <p:spPr bwMode="gray">
          <a:xfrm>
            <a:off x="323850" y="1052140"/>
            <a:ext cx="8496300" cy="1656000"/>
          </a:xfrm>
          <a:prstGeom prst="rect">
            <a:avLst/>
          </a:prstGeom>
          <a:noFill/>
        </p:spPr>
        <p:txBody>
          <a:bodyPr anchor="b"/>
          <a:lstStyle>
            <a:lvl1pPr>
              <a:defRPr sz="3600" cap="none" baseline="0">
                <a:solidFill>
                  <a:schemeClr val="tx2"/>
                </a:solidFill>
                <a:latin typeface="Arial" pitchFamily="34" charset="0"/>
              </a:defRPr>
            </a:lvl1pPr>
          </a:lstStyle>
          <a:p>
            <a:r>
              <a:rPr lang="en-US" dirty="0" smtClean="0"/>
              <a:t>Click to add title of presentation</a:t>
            </a:r>
            <a:endParaRPr lang="en-US" dirty="0"/>
          </a:p>
        </p:txBody>
      </p:sp>
      <p:sp>
        <p:nvSpPr>
          <p:cNvPr id="3" name="Subtitle 2"/>
          <p:cNvSpPr>
            <a:spLocks noGrp="1"/>
          </p:cNvSpPr>
          <p:nvPr>
            <p:ph type="subTitle" idx="1" hasCustomPrompt="1"/>
          </p:nvPr>
        </p:nvSpPr>
        <p:spPr bwMode="gray">
          <a:xfrm>
            <a:off x="323850" y="2782193"/>
            <a:ext cx="8496300" cy="358775"/>
          </a:xfrm>
          <a:prstGeom prst="rect">
            <a:avLst/>
          </a:prstGeom>
        </p:spPr>
        <p:txBody>
          <a:bodyPr anchor="t" anchorCtr="0">
            <a:noAutofit/>
          </a:bodyPr>
          <a:lstStyle>
            <a:lvl1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1pPr>
            <a:lvl2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2pPr>
            <a:lvl3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3pPr>
            <a:lvl4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4pPr>
            <a:lvl5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5pPr>
            <a:lvl6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6pPr>
            <a:lvl7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7pPr>
            <a:lvl8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8pPr>
            <a:lvl9pPr marL="0" indent="0" algn="l">
              <a:spcBef>
                <a:spcPts val="300"/>
              </a:spcBef>
              <a:spcAft>
                <a:spcPts val="0"/>
              </a:spcAft>
              <a:buNone/>
              <a:defRPr lang="de-DE" sz="2000" kern="1200" baseline="0" noProof="0" smtClean="0">
                <a:solidFill>
                  <a:schemeClr val="tx2"/>
                </a:solidFill>
                <a:latin typeface="Arial" pitchFamily="34" charset="0"/>
                <a:ea typeface="+mn-ea"/>
                <a:cs typeface="Arial" pitchFamily="34" charset="0"/>
              </a:defRPr>
            </a:lvl9pPr>
          </a:lstStyle>
          <a:p>
            <a:pPr lvl="0"/>
            <a:r>
              <a:rPr lang="en-US" noProof="0" dirty="0" smtClean="0"/>
              <a:t>Click to add subtitle of presentation</a:t>
            </a:r>
          </a:p>
        </p:txBody>
      </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
        <p:nvSpPr>
          <p:cNvPr id="58" name="Text Placeholder 10"/>
          <p:cNvSpPr>
            <a:spLocks noGrp="1"/>
          </p:cNvSpPr>
          <p:nvPr>
            <p:ph type="body" sz="quarter" idx="10" hasCustomPrompt="1"/>
          </p:nvPr>
        </p:nvSpPr>
        <p:spPr bwMode="gray">
          <a:xfrm>
            <a:off x="323850" y="6453188"/>
            <a:ext cx="8496300" cy="144164"/>
          </a:xfrm>
          <a:prstGeom prst="rect">
            <a:avLst/>
          </a:prstGeom>
        </p:spPr>
        <p:txBody>
          <a:bodyPr tIns="0" anchor="b" anchorCtr="0"/>
          <a:lstStyle>
            <a:lvl1pPr marL="0" indent="0">
              <a:spcBef>
                <a:spcPts val="0"/>
              </a:spcBef>
              <a:spcAft>
                <a:spcPts val="0"/>
              </a:spcAft>
              <a:buFontTx/>
              <a:buNone/>
              <a:defRPr sz="1200">
                <a:solidFill>
                  <a:schemeClr val="tx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noProof="0" dirty="0" smtClean="0"/>
              <a:t>Click to add additional text, e.g. author, location, date</a:t>
            </a:r>
          </a:p>
        </p:txBody>
      </p:sp>
    </p:spTree>
    <p:extLst>
      <p:ext uri="{BB962C8B-B14F-4D97-AF65-F5344CB8AC3E}">
        <p14:creationId xmlns:p14="http://schemas.microsoft.com/office/powerpoint/2010/main" val="295387807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11" name="Textplatzhalter 11"/>
          <p:cNvSpPr>
            <a:spLocks noGrp="1"/>
          </p:cNvSpPr>
          <p:nvPr>
            <p:ph type="body" sz="quarter" idx="15"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12" name="Text Placeholder 5"/>
          <p:cNvSpPr>
            <a:spLocks noGrp="1"/>
          </p:cNvSpPr>
          <p:nvPr>
            <p:ph type="body" sz="quarter" idx="16"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7" hasCustomPrompt="1"/>
          </p:nvPr>
        </p:nvSpPr>
        <p:spPr>
          <a:xfrm>
            <a:off x="323850" y="1412875"/>
            <a:ext cx="2735263"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Content Placeholder 4"/>
          <p:cNvSpPr>
            <a:spLocks noGrp="1"/>
          </p:cNvSpPr>
          <p:nvPr>
            <p:ph sz="quarter" idx="18" hasCustomPrompt="1"/>
          </p:nvPr>
        </p:nvSpPr>
        <p:spPr>
          <a:xfrm>
            <a:off x="3203810" y="1412875"/>
            <a:ext cx="2736615"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12"/>
          <p:cNvSpPr>
            <a:spLocks noGrp="1"/>
          </p:cNvSpPr>
          <p:nvPr>
            <p:ph sz="quarter" idx="19" hasCustomPrompt="1"/>
          </p:nvPr>
        </p:nvSpPr>
        <p:spPr>
          <a:xfrm>
            <a:off x="6084888" y="1412875"/>
            <a:ext cx="2735262"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230795771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11" name="Textplatzhalter 11"/>
          <p:cNvSpPr>
            <a:spLocks noGrp="1"/>
          </p:cNvSpPr>
          <p:nvPr>
            <p:ph type="body" sz="quarter" idx="16"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12" name="Text Placeholder 5"/>
          <p:cNvSpPr>
            <a:spLocks noGrp="1"/>
          </p:cNvSpPr>
          <p:nvPr>
            <p:ph type="body" sz="quarter" idx="17"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8" hasCustomPrompt="1"/>
          </p:nvPr>
        </p:nvSpPr>
        <p:spPr>
          <a:xfrm>
            <a:off x="323851" y="1412875"/>
            <a:ext cx="2015111"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Content Placeholder 4"/>
          <p:cNvSpPr>
            <a:spLocks noGrp="1"/>
          </p:cNvSpPr>
          <p:nvPr>
            <p:ph sz="quarter" idx="19" hasCustomPrompt="1"/>
          </p:nvPr>
        </p:nvSpPr>
        <p:spPr>
          <a:xfrm>
            <a:off x="2483710" y="1412875"/>
            <a:ext cx="201628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Content Placeholder 12"/>
          <p:cNvSpPr>
            <a:spLocks noGrp="1"/>
          </p:cNvSpPr>
          <p:nvPr>
            <p:ph sz="quarter" idx="20" hasCustomPrompt="1"/>
          </p:nvPr>
        </p:nvSpPr>
        <p:spPr>
          <a:xfrm>
            <a:off x="4644010" y="1412875"/>
            <a:ext cx="201511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Content Placeholder 12"/>
          <p:cNvSpPr>
            <a:spLocks noGrp="1"/>
          </p:cNvSpPr>
          <p:nvPr>
            <p:ph sz="quarter" idx="21" hasCustomPrompt="1"/>
          </p:nvPr>
        </p:nvSpPr>
        <p:spPr>
          <a:xfrm>
            <a:off x="6804310" y="1412875"/>
            <a:ext cx="201511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3035518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ontents (2)">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13" name="Textplatzhalter 11"/>
          <p:cNvSpPr>
            <a:spLocks noGrp="1"/>
          </p:cNvSpPr>
          <p:nvPr>
            <p:ph type="body" sz="quarter" idx="16"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14" name="Text Placeholder 5"/>
          <p:cNvSpPr>
            <a:spLocks noGrp="1"/>
          </p:cNvSpPr>
          <p:nvPr>
            <p:ph type="body" sz="quarter" idx="17"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8" hasCustomPrompt="1"/>
          </p:nvPr>
        </p:nvSpPr>
        <p:spPr>
          <a:xfrm>
            <a:off x="323850" y="1412720"/>
            <a:ext cx="4176140" cy="244800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5" name="Content Placeholder 2"/>
          <p:cNvSpPr>
            <a:spLocks noGrp="1"/>
          </p:cNvSpPr>
          <p:nvPr>
            <p:ph sz="quarter" idx="19" hasCustomPrompt="1"/>
          </p:nvPr>
        </p:nvSpPr>
        <p:spPr>
          <a:xfrm>
            <a:off x="4644010" y="1412720"/>
            <a:ext cx="4175698" cy="244800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6" name="Content Placeholder 2"/>
          <p:cNvSpPr>
            <a:spLocks noGrp="1"/>
          </p:cNvSpPr>
          <p:nvPr>
            <p:ph sz="quarter" idx="20" hasCustomPrompt="1"/>
          </p:nvPr>
        </p:nvSpPr>
        <p:spPr>
          <a:xfrm>
            <a:off x="323410" y="4005080"/>
            <a:ext cx="4176580" cy="23763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7" name="Content Placeholder 2"/>
          <p:cNvSpPr>
            <a:spLocks noGrp="1"/>
          </p:cNvSpPr>
          <p:nvPr>
            <p:ph sz="quarter" idx="21" hasCustomPrompt="1"/>
          </p:nvPr>
        </p:nvSpPr>
        <p:spPr>
          <a:xfrm>
            <a:off x="4644010" y="4005080"/>
            <a:ext cx="4176580" cy="2376330"/>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215440087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6" name="Rectangle 5"/>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3702555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ure White and text">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hasCustomPrompt="1"/>
          </p:nvPr>
        </p:nvSpPr>
        <p:spPr bwMode="gray">
          <a:xfrm>
            <a:off x="323410" y="1053040"/>
            <a:ext cx="8496740" cy="2736000"/>
          </a:xfrm>
        </p:spPr>
        <p:txBody>
          <a:bodyPr vert="horz" lIns="0" tIns="0" rIns="0" bIns="0" rtlCol="0" anchor="b">
            <a:noAutofit/>
          </a:bodyPr>
          <a:lstStyle>
            <a:lvl1pPr>
              <a:defRPr lang="en-GB" sz="3600" noProof="0">
                <a:solidFill>
                  <a:schemeClr val="tx2"/>
                </a:solidFill>
                <a:ea typeface="+mn-ea"/>
                <a:cs typeface="Arial" pitchFamily="34" charset="0"/>
              </a:defRPr>
            </a:lvl1pPr>
          </a:lstStyle>
          <a:p>
            <a:pPr marL="0" marR="0" lvl="0" indent="0" fontAlgn="auto">
              <a:lnSpc>
                <a:spcPct val="100000"/>
              </a:lnSpc>
              <a:spcBef>
                <a:spcPts val="600"/>
              </a:spcBef>
              <a:spcAft>
                <a:spcPts val="0"/>
              </a:spcAft>
              <a:buClrTx/>
              <a:buSzTx/>
              <a:buFont typeface="Arial" pitchFamily="34" charset="0"/>
              <a:tabLst/>
            </a:pPr>
            <a:r>
              <a:rPr lang="en-US" dirty="0" smtClean="0"/>
              <a:t>Click to add text</a:t>
            </a:r>
            <a:endParaRPr lang="en-US" dirty="0"/>
          </a:p>
        </p:txBody>
      </p:sp>
    </p:spTree>
    <p:extLst>
      <p:ext uri="{BB962C8B-B14F-4D97-AF65-F5344CB8AC3E}">
        <p14:creationId xmlns:p14="http://schemas.microsoft.com/office/powerpoint/2010/main" val="325119401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re Black and text">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
        <p:nvSpPr>
          <p:cNvPr id="3" name="Title 2"/>
          <p:cNvSpPr>
            <a:spLocks noGrp="1"/>
          </p:cNvSpPr>
          <p:nvPr>
            <p:ph type="title" hasCustomPrompt="1"/>
          </p:nvPr>
        </p:nvSpPr>
        <p:spPr bwMode="gray">
          <a:xfrm>
            <a:off x="323410" y="1053040"/>
            <a:ext cx="8496740" cy="2736000"/>
          </a:xfrm>
        </p:spPr>
        <p:txBody>
          <a:bodyPr vert="horz" lIns="0" tIns="0" rIns="0" bIns="0" rtlCol="0" anchor="b" anchorCtr="0">
            <a:noAutofit/>
          </a:bodyPr>
          <a:lstStyle>
            <a:lvl1pPr>
              <a:defRPr lang="en-GB" sz="3600">
                <a:solidFill>
                  <a:schemeClr val="bg1"/>
                </a:solidFill>
                <a:ea typeface="+mn-ea"/>
                <a:cs typeface="Arial" pitchFamily="34" charset="0"/>
              </a:defRPr>
            </a:lvl1pPr>
          </a:lstStyle>
          <a:p>
            <a:pPr marL="0" marR="0" lvl="0" indent="0" fontAlgn="auto">
              <a:lnSpc>
                <a:spcPct val="100000"/>
              </a:lnSpc>
              <a:spcBef>
                <a:spcPts val="600"/>
              </a:spcBef>
              <a:spcAft>
                <a:spcPts val="0"/>
              </a:spcAft>
              <a:buClrTx/>
              <a:buSzTx/>
              <a:buFont typeface="Arial" pitchFamily="34" charset="0"/>
              <a:tabLst/>
            </a:pPr>
            <a:r>
              <a:rPr lang="en-US" dirty="0" smtClean="0"/>
              <a:t>Click to add text</a:t>
            </a:r>
            <a:endParaRPr lang="en-US" dirty="0"/>
          </a:p>
        </p:txBody>
      </p:sp>
    </p:spTree>
    <p:extLst>
      <p:ext uri="{BB962C8B-B14F-4D97-AF65-F5344CB8AC3E}">
        <p14:creationId xmlns:p14="http://schemas.microsoft.com/office/powerpoint/2010/main" val="321488302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ure Orange and tex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sp>
        <p:nvSpPr>
          <p:cNvPr id="3" name="Title 2"/>
          <p:cNvSpPr>
            <a:spLocks noGrp="1"/>
          </p:cNvSpPr>
          <p:nvPr>
            <p:ph type="title" hasCustomPrompt="1"/>
          </p:nvPr>
        </p:nvSpPr>
        <p:spPr bwMode="gray">
          <a:xfrm>
            <a:off x="323410" y="1053040"/>
            <a:ext cx="8496740" cy="2736000"/>
          </a:xfrm>
        </p:spPr>
        <p:txBody>
          <a:bodyPr vert="horz" lIns="0" tIns="0" rIns="0" bIns="0" rtlCol="0" anchor="b" anchorCtr="0">
            <a:noAutofit/>
          </a:bodyPr>
          <a:lstStyle>
            <a:lvl1pPr>
              <a:defRPr lang="en-GB" sz="3600">
                <a:solidFill>
                  <a:schemeClr val="bg1"/>
                </a:solidFill>
                <a:ea typeface="+mn-ea"/>
                <a:cs typeface="Arial" pitchFamily="34" charset="0"/>
              </a:defRPr>
            </a:lvl1pPr>
          </a:lstStyle>
          <a:p>
            <a:pPr marL="0" marR="0" lvl="0" indent="0" fontAlgn="auto">
              <a:lnSpc>
                <a:spcPct val="100000"/>
              </a:lnSpc>
              <a:spcBef>
                <a:spcPts val="600"/>
              </a:spcBef>
              <a:spcAft>
                <a:spcPts val="0"/>
              </a:spcAft>
              <a:buClrTx/>
              <a:buSzTx/>
              <a:buFont typeface="Arial" pitchFamily="34" charset="0"/>
              <a:tabLst/>
            </a:pPr>
            <a:r>
              <a:rPr lang="en-US" dirty="0" smtClean="0"/>
              <a:t>Click to add text</a:t>
            </a:r>
            <a:endParaRPr lang="en-US" dirty="0"/>
          </a:p>
        </p:txBody>
      </p:sp>
    </p:spTree>
    <p:extLst>
      <p:ext uri="{BB962C8B-B14F-4D97-AF65-F5344CB8AC3E}">
        <p14:creationId xmlns:p14="http://schemas.microsoft.com/office/powerpoint/2010/main" val="55632595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act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2204864"/>
            <a:ext cx="1296144" cy="2016722"/>
          </a:xfrm>
          <a:prstGeom prst="rect">
            <a:avLst/>
          </a:prstGeom>
        </p:spPr>
        <p:txBody>
          <a:bodyPr/>
          <a:lstStyle>
            <a:lvl1pPr marL="0" indent="0">
              <a:buNone/>
              <a:defRPr/>
            </a:lvl1pPr>
          </a:lstStyle>
          <a:p>
            <a:r>
              <a:rPr lang="de-DE" smtClean="0"/>
              <a:t>Picture</a:t>
            </a:r>
            <a:endParaRPr lang="en-US"/>
          </a:p>
        </p:txBody>
      </p:sp>
      <p:sp>
        <p:nvSpPr>
          <p:cNvPr id="13" name="Picture Placeholder 4"/>
          <p:cNvSpPr>
            <a:spLocks noGrp="1"/>
          </p:cNvSpPr>
          <p:nvPr>
            <p:ph type="pic" sz="quarter" idx="16" hasCustomPrompt="1"/>
          </p:nvPr>
        </p:nvSpPr>
        <p:spPr bwMode="gray">
          <a:xfrm>
            <a:off x="4644009" y="2204864"/>
            <a:ext cx="1296144" cy="2016722"/>
          </a:xfrm>
          <a:prstGeom prst="rect">
            <a:avLst/>
          </a:prstGeom>
        </p:spPr>
        <p:txBody>
          <a:bodyPr/>
          <a:lstStyle>
            <a:lvl1pPr marL="0" indent="0">
              <a:buNone/>
              <a:defRPr/>
            </a:lvl1pPr>
          </a:lstStyle>
          <a:p>
            <a:r>
              <a:rPr lang="de-DE" smtClean="0"/>
              <a:t>Picture</a:t>
            </a:r>
            <a:endParaRPr lang="en-US"/>
          </a:p>
        </p:txBody>
      </p:sp>
      <p:sp>
        <p:nvSpPr>
          <p:cNvPr id="14" name="Text Placeholder 3"/>
          <p:cNvSpPr>
            <a:spLocks noGrp="1"/>
          </p:cNvSpPr>
          <p:nvPr>
            <p:ph type="body" sz="quarter" idx="18" hasCustomPrompt="1"/>
          </p:nvPr>
        </p:nvSpPr>
        <p:spPr bwMode="gray">
          <a:xfrm>
            <a:off x="1763689" y="3573515"/>
            <a:ext cx="2736303"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3141467"/>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2204865"/>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22" name="Text Placeholder 3"/>
          <p:cNvSpPr>
            <a:spLocks noGrp="1"/>
          </p:cNvSpPr>
          <p:nvPr>
            <p:ph type="body" sz="quarter" idx="26" hasCustomPrompt="1"/>
          </p:nvPr>
        </p:nvSpPr>
        <p:spPr bwMode="gray">
          <a:xfrm>
            <a:off x="1763688" y="3789538"/>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4005562"/>
            <a:ext cx="2736226" cy="21501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3573515"/>
            <a:ext cx="2736304" cy="216023"/>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3141467"/>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2204864"/>
            <a:ext cx="2736304" cy="936603"/>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27" name="Text Placeholder 3"/>
          <p:cNvSpPr>
            <a:spLocks noGrp="1"/>
          </p:cNvSpPr>
          <p:nvPr>
            <p:ph type="body" sz="quarter" idx="31" hasCustomPrompt="1"/>
          </p:nvPr>
        </p:nvSpPr>
        <p:spPr bwMode="gray">
          <a:xfrm>
            <a:off x="6084168" y="3789538"/>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4005562"/>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a:xfrm>
            <a:off x="324000" y="260350"/>
            <a:ext cx="6336000" cy="647888"/>
          </a:xfrm>
          <a:prstGeom prst="rect">
            <a:avLst/>
          </a:prstGeom>
        </p:spPr>
        <p:txBody>
          <a:bodyPr/>
          <a:lstStyle>
            <a:lvl1pPr>
              <a:defRPr/>
            </a:lvl1pPr>
          </a:lstStyle>
          <a:p>
            <a:r>
              <a:rPr lang="en-US" dirty="0" smtClean="0"/>
              <a:t>Click to add headline</a:t>
            </a:r>
            <a:endParaRPr lang="en-US" dirty="0"/>
          </a:p>
        </p:txBody>
      </p:sp>
      <p:sp>
        <p:nvSpPr>
          <p:cNvPr id="18" name="Textplatzhalter 2"/>
          <p:cNvSpPr>
            <a:spLocks noGrp="1"/>
          </p:cNvSpPr>
          <p:nvPr>
            <p:ph type="body" sz="quarter" idx="10" hasCustomPrompt="1"/>
          </p:nvPr>
        </p:nvSpPr>
        <p:spPr bwMode="gray">
          <a:xfrm>
            <a:off x="323850" y="1052513"/>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Tree>
    <p:extLst>
      <p:ext uri="{BB962C8B-B14F-4D97-AF65-F5344CB8AC3E}">
        <p14:creationId xmlns:p14="http://schemas.microsoft.com/office/powerpoint/2010/main" val="33555985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contact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a:prstGeom prst="rect">
            <a:avLst/>
          </a:prstGeom>
        </p:spPr>
        <p:txBody>
          <a:bodyPr/>
          <a:lstStyle>
            <a:lvl1pPr marL="0" indent="0">
              <a:buNone/>
              <a:defRPr>
                <a:latin typeface="Arial" pitchFamily="34" charset="0"/>
              </a:defRPr>
            </a:lvl1pPr>
          </a:lstStyle>
          <a:p>
            <a:r>
              <a:rPr lang="de-DE" smtClean="0"/>
              <a:t>Picture</a:t>
            </a:r>
            <a:endParaRPr lang="en-US"/>
          </a:p>
        </p:txBody>
      </p:sp>
      <p:sp>
        <p:nvSpPr>
          <p:cNvPr id="45" name="Picture Placeholder 4"/>
          <p:cNvSpPr>
            <a:spLocks noGrp="1"/>
          </p:cNvSpPr>
          <p:nvPr>
            <p:ph type="pic" sz="quarter" idx="27" hasCustomPrompt="1"/>
          </p:nvPr>
        </p:nvSpPr>
        <p:spPr bwMode="gray">
          <a:xfrm>
            <a:off x="4645025" y="2205038"/>
            <a:ext cx="1295400" cy="2016050"/>
          </a:xfrm>
          <a:prstGeom prst="rect">
            <a:avLst/>
          </a:prstGeom>
        </p:spPr>
        <p:txBody>
          <a:bodyPr/>
          <a:lstStyle>
            <a:lvl1pPr marL="0" indent="0">
              <a:buNone/>
              <a:defRPr>
                <a:latin typeface="Arial" pitchFamily="34" charset="0"/>
              </a:defRPr>
            </a:lvl1pPr>
          </a:lstStyle>
          <a:p>
            <a:r>
              <a:rPr lang="de-DE" smtClean="0"/>
              <a:t>Picture</a:t>
            </a:r>
            <a:endParaRPr lang="en-US"/>
          </a:p>
        </p:txBody>
      </p:sp>
      <p:sp>
        <p:nvSpPr>
          <p:cNvPr id="46" name="Text Placeholder 3"/>
          <p:cNvSpPr>
            <a:spLocks noGrp="1"/>
          </p:cNvSpPr>
          <p:nvPr>
            <p:ph type="body" sz="quarter" idx="28" hasCustomPrompt="1"/>
          </p:nvPr>
        </p:nvSpPr>
        <p:spPr bwMode="gray">
          <a:xfrm>
            <a:off x="1763609" y="3573016"/>
            <a:ext cx="2736953" cy="216023"/>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smtClean="0"/>
              <a:t>[phone number]</a:t>
            </a:r>
          </a:p>
        </p:txBody>
      </p:sp>
      <p:sp>
        <p:nvSpPr>
          <p:cNvPr id="47" name="Text Placeholder 3"/>
          <p:cNvSpPr>
            <a:spLocks noGrp="1"/>
          </p:cNvSpPr>
          <p:nvPr>
            <p:ph type="body" sz="quarter" idx="29" hasCustomPrompt="1"/>
          </p:nvPr>
        </p:nvSpPr>
        <p:spPr bwMode="gray">
          <a:xfrm>
            <a:off x="1763688" y="3140968"/>
            <a:ext cx="273687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9" name="Text Placeholder 3"/>
          <p:cNvSpPr>
            <a:spLocks noGrp="1"/>
          </p:cNvSpPr>
          <p:nvPr>
            <p:ph type="body" sz="quarter" idx="31" hasCustomPrompt="1"/>
          </p:nvPr>
        </p:nvSpPr>
        <p:spPr bwMode="gray">
          <a:xfrm>
            <a:off x="1763687" y="3789040"/>
            <a:ext cx="2736875"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0" name="Text Placeholder 3"/>
          <p:cNvSpPr>
            <a:spLocks noGrp="1"/>
          </p:cNvSpPr>
          <p:nvPr>
            <p:ph type="body" sz="quarter" idx="32" hasCustomPrompt="1"/>
          </p:nvPr>
        </p:nvSpPr>
        <p:spPr bwMode="gray">
          <a:xfrm>
            <a:off x="1763767" y="4005064"/>
            <a:ext cx="2736226"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1" name="Text Placeholder 3"/>
          <p:cNvSpPr>
            <a:spLocks noGrp="1"/>
          </p:cNvSpPr>
          <p:nvPr>
            <p:ph type="body" sz="quarter" idx="33" hasCustomPrompt="1"/>
          </p:nvPr>
        </p:nvSpPr>
        <p:spPr bwMode="gray">
          <a:xfrm>
            <a:off x="6084168" y="3573017"/>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2" name="Text Placeholder 3"/>
          <p:cNvSpPr>
            <a:spLocks noGrp="1"/>
          </p:cNvSpPr>
          <p:nvPr>
            <p:ph type="body" sz="quarter" idx="34" hasCustomPrompt="1"/>
          </p:nvPr>
        </p:nvSpPr>
        <p:spPr bwMode="gray">
          <a:xfrm>
            <a:off x="6084168" y="3140968"/>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54" name="Text Placeholder 3"/>
          <p:cNvSpPr>
            <a:spLocks noGrp="1"/>
          </p:cNvSpPr>
          <p:nvPr>
            <p:ph type="body" sz="quarter" idx="36" hasCustomPrompt="1"/>
          </p:nvPr>
        </p:nvSpPr>
        <p:spPr bwMode="gray">
          <a:xfrm>
            <a:off x="6084168" y="3789040"/>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5" name="Text Placeholder 3"/>
          <p:cNvSpPr>
            <a:spLocks noGrp="1"/>
          </p:cNvSpPr>
          <p:nvPr>
            <p:ph type="body" sz="quarter" idx="37" hasCustomPrompt="1"/>
          </p:nvPr>
        </p:nvSpPr>
        <p:spPr bwMode="gray">
          <a:xfrm>
            <a:off x="6084168" y="4005064"/>
            <a:ext cx="2736304" cy="216024"/>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6" name="Picture Placeholder 4"/>
          <p:cNvSpPr>
            <a:spLocks noGrp="1"/>
          </p:cNvSpPr>
          <p:nvPr>
            <p:ph type="pic" sz="quarter" idx="38" hasCustomPrompt="1"/>
          </p:nvPr>
        </p:nvSpPr>
        <p:spPr bwMode="gray">
          <a:xfrm>
            <a:off x="323528" y="4365625"/>
            <a:ext cx="1295400" cy="2015703"/>
          </a:xfrm>
          <a:prstGeom prst="rect">
            <a:avLst/>
          </a:prstGeom>
        </p:spPr>
        <p:txBody>
          <a:bodyPr/>
          <a:lstStyle>
            <a:lvl1pPr marL="0" indent="0">
              <a:buNone/>
              <a:defRPr>
                <a:latin typeface="Arial" pitchFamily="34" charset="0"/>
              </a:defRPr>
            </a:lvl1pPr>
          </a:lstStyle>
          <a:p>
            <a:r>
              <a:rPr lang="de-DE" smtClean="0"/>
              <a:t>Picture</a:t>
            </a:r>
            <a:endParaRPr lang="en-US"/>
          </a:p>
        </p:txBody>
      </p:sp>
      <p:sp>
        <p:nvSpPr>
          <p:cNvPr id="57" name="Picture Placeholder 4"/>
          <p:cNvSpPr>
            <a:spLocks noGrp="1"/>
          </p:cNvSpPr>
          <p:nvPr>
            <p:ph type="pic" sz="quarter" idx="39" hasCustomPrompt="1"/>
          </p:nvPr>
        </p:nvSpPr>
        <p:spPr bwMode="gray">
          <a:xfrm>
            <a:off x="4644703" y="4365625"/>
            <a:ext cx="1295400" cy="2015703"/>
          </a:xfrm>
          <a:prstGeom prst="rect">
            <a:avLst/>
          </a:prstGeom>
        </p:spPr>
        <p:txBody>
          <a:bodyPr/>
          <a:lstStyle>
            <a:lvl1pPr marL="0" indent="0">
              <a:buNone/>
              <a:defRPr>
                <a:latin typeface="Arial" pitchFamily="34" charset="0"/>
              </a:defRPr>
            </a:lvl1pPr>
          </a:lstStyle>
          <a:p>
            <a:r>
              <a:rPr lang="de-DE" smtClean="0"/>
              <a:t>Picture</a:t>
            </a:r>
            <a:endParaRPr lang="en-US"/>
          </a:p>
        </p:txBody>
      </p:sp>
      <p:sp>
        <p:nvSpPr>
          <p:cNvPr id="58" name="Text Placeholder 3"/>
          <p:cNvSpPr>
            <a:spLocks noGrp="1"/>
          </p:cNvSpPr>
          <p:nvPr>
            <p:ph type="body" sz="quarter" idx="40" hasCustomPrompt="1"/>
          </p:nvPr>
        </p:nvSpPr>
        <p:spPr bwMode="gray">
          <a:xfrm>
            <a:off x="1763688" y="5733733"/>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9" name="Text Placeholder 3"/>
          <p:cNvSpPr>
            <a:spLocks noGrp="1"/>
          </p:cNvSpPr>
          <p:nvPr>
            <p:ph type="body" sz="quarter" idx="41" hasCustomPrompt="1"/>
          </p:nvPr>
        </p:nvSpPr>
        <p:spPr bwMode="gray">
          <a:xfrm>
            <a:off x="1763688" y="5301209"/>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1" name="Text Placeholder 3"/>
          <p:cNvSpPr>
            <a:spLocks noGrp="1"/>
          </p:cNvSpPr>
          <p:nvPr>
            <p:ph type="body" sz="quarter" idx="43" hasCustomPrompt="1"/>
          </p:nvPr>
        </p:nvSpPr>
        <p:spPr bwMode="gray">
          <a:xfrm>
            <a:off x="1763688" y="5949236"/>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2" name="Text Placeholder 3"/>
          <p:cNvSpPr>
            <a:spLocks noGrp="1"/>
          </p:cNvSpPr>
          <p:nvPr>
            <p:ph type="body" sz="quarter" idx="44" hasCustomPrompt="1"/>
          </p:nvPr>
        </p:nvSpPr>
        <p:spPr bwMode="gray">
          <a:xfrm>
            <a:off x="1763688" y="6164739"/>
            <a:ext cx="273687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63" name="Text Placeholder 3"/>
          <p:cNvSpPr>
            <a:spLocks noGrp="1"/>
          </p:cNvSpPr>
          <p:nvPr>
            <p:ph type="body" sz="quarter" idx="45" hasCustomPrompt="1"/>
          </p:nvPr>
        </p:nvSpPr>
        <p:spPr bwMode="gray">
          <a:xfrm>
            <a:off x="6084168" y="5733743"/>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64" name="Text Placeholder 3"/>
          <p:cNvSpPr>
            <a:spLocks noGrp="1"/>
          </p:cNvSpPr>
          <p:nvPr>
            <p:ph type="body" sz="quarter" idx="46" hasCustomPrompt="1"/>
          </p:nvPr>
        </p:nvSpPr>
        <p:spPr bwMode="gray">
          <a:xfrm>
            <a:off x="6084168" y="5301209"/>
            <a:ext cx="2736304" cy="432000"/>
          </a:xfrm>
          <a:prstGeom prst="rect">
            <a:avLst/>
          </a:prstGeom>
        </p:spPr>
        <p:txBody>
          <a:bodyPr tIns="36000" anchor="t"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6" name="Text Placeholder 3"/>
          <p:cNvSpPr>
            <a:spLocks noGrp="1"/>
          </p:cNvSpPr>
          <p:nvPr>
            <p:ph type="body" sz="quarter" idx="48" hasCustomPrompt="1"/>
          </p:nvPr>
        </p:nvSpPr>
        <p:spPr bwMode="gray">
          <a:xfrm>
            <a:off x="6084168" y="5949246"/>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7" name="Text Placeholder 3"/>
          <p:cNvSpPr>
            <a:spLocks noGrp="1"/>
          </p:cNvSpPr>
          <p:nvPr>
            <p:ph type="body" sz="quarter" idx="49" hasCustomPrompt="1"/>
          </p:nvPr>
        </p:nvSpPr>
        <p:spPr bwMode="gray">
          <a:xfrm>
            <a:off x="6084168" y="6164749"/>
            <a:ext cx="2736304" cy="215535"/>
          </a:xfrm>
          <a:prstGeom prst="rect">
            <a:avLst/>
          </a:prstGeo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 name="Titel 1"/>
          <p:cNvSpPr>
            <a:spLocks noGrp="1"/>
          </p:cNvSpPr>
          <p:nvPr>
            <p:ph type="title" hasCustomPrompt="1"/>
          </p:nvPr>
        </p:nvSpPr>
        <p:spPr bwMode="gray"/>
        <p:txBody>
          <a:bodyPr/>
          <a:lstStyle/>
          <a:p>
            <a:r>
              <a:rPr lang="en-US" dirty="0" smtClean="0"/>
              <a:t>Click to add headline</a:t>
            </a:r>
            <a:endParaRPr lang="en-US" dirty="0"/>
          </a:p>
        </p:txBody>
      </p:sp>
      <p:sp>
        <p:nvSpPr>
          <p:cNvPr id="28" name="Textplatzhalter 2"/>
          <p:cNvSpPr>
            <a:spLocks noGrp="1"/>
          </p:cNvSpPr>
          <p:nvPr>
            <p:ph type="body" sz="quarter" idx="10" hasCustomPrompt="1"/>
          </p:nvPr>
        </p:nvSpPr>
        <p:spPr bwMode="gray">
          <a:xfrm>
            <a:off x="323850" y="1052513"/>
            <a:ext cx="8496300" cy="288255"/>
          </a:xfrm>
        </p:spPr>
        <p:txBody>
          <a:bodyPr>
            <a:noAutofit/>
          </a:bodyPr>
          <a:lstStyle>
            <a:lvl1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1pPr>
            <a:lvl2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2pPr>
            <a:lvl3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3pPr>
            <a:lvl4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4pPr>
            <a:lvl5pPr marL="0" indent="0">
              <a:lnSpc>
                <a:spcPct val="100000"/>
              </a:lnSpc>
              <a:spcBef>
                <a:spcPts val="600"/>
              </a:spcBef>
              <a:buFont typeface="Arial" panose="020B0604020202020204" pitchFamily="34" charset="0"/>
              <a:buNone/>
              <a:defRPr lang="en-GB" sz="1800" kern="1200" noProof="0" smtClean="0">
                <a:solidFill>
                  <a:schemeClr val="tx2"/>
                </a:solidFill>
                <a:latin typeface="Arial" pitchFamily="34" charset="0"/>
                <a:ea typeface="+mn-ea"/>
                <a:cs typeface="Arial" pitchFamily="34" charset="0"/>
              </a:defRPr>
            </a:lvl5pPr>
            <a:lvl6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6pPr>
            <a:lvl7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7pPr>
            <a:lvl8pPr marL="0" indent="0">
              <a:lnSpc>
                <a:spcPct val="100000"/>
              </a:lnSpc>
              <a:spcBef>
                <a:spcPts val="600"/>
              </a:spcBef>
              <a:buNone/>
              <a:defRPr lang="en-GB" sz="1800" kern="1200" noProof="0" smtClean="0">
                <a:solidFill>
                  <a:schemeClr val="tx2"/>
                </a:solidFill>
                <a:latin typeface="Arial" pitchFamily="34" charset="0"/>
                <a:ea typeface="+mn-ea"/>
                <a:cs typeface="Arial" pitchFamily="34" charset="0"/>
              </a:defRPr>
            </a:lvl8pPr>
            <a:lvl9pPr marL="0" indent="0">
              <a:lnSpc>
                <a:spcPct val="100000"/>
              </a:lnSpc>
              <a:spcBef>
                <a:spcPts val="600"/>
              </a:spcBef>
              <a:buNone/>
              <a:defRPr lang="de-DE" sz="1800" kern="1200" noProof="0" smtClean="0">
                <a:solidFill>
                  <a:schemeClr val="tx2"/>
                </a:solidFill>
                <a:latin typeface="Arial" pitchFamily="34" charset="0"/>
                <a:ea typeface="+mn-ea"/>
                <a:cs typeface="Arial" pitchFamily="34" charset="0"/>
              </a:defRPr>
            </a:lvl9pPr>
          </a:lstStyle>
          <a:p>
            <a:pPr lvl="0"/>
            <a:r>
              <a:rPr lang="en-US" dirty="0" smtClean="0"/>
              <a:t>Click to add </a:t>
            </a:r>
            <a:r>
              <a:rPr lang="en-US" dirty="0" err="1" smtClean="0"/>
              <a:t>subheadline</a:t>
            </a:r>
            <a:endParaRPr lang="en-US" dirty="0" smtClean="0"/>
          </a:p>
        </p:txBody>
      </p:sp>
      <p:sp>
        <p:nvSpPr>
          <p:cNvPr id="31" name="Text Placeholder 3"/>
          <p:cNvSpPr>
            <a:spLocks noGrp="1"/>
          </p:cNvSpPr>
          <p:nvPr>
            <p:ph type="body" sz="quarter" idx="20" hasCustomPrompt="1"/>
          </p:nvPr>
        </p:nvSpPr>
        <p:spPr bwMode="gray">
          <a:xfrm>
            <a:off x="1763688" y="2204865"/>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2" name="Text Placeholder 3"/>
          <p:cNvSpPr>
            <a:spLocks noGrp="1"/>
          </p:cNvSpPr>
          <p:nvPr>
            <p:ph type="body" sz="quarter" idx="50" hasCustomPrompt="1"/>
          </p:nvPr>
        </p:nvSpPr>
        <p:spPr bwMode="gray">
          <a:xfrm>
            <a:off x="6088791" y="2204865"/>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3" name="Text Placeholder 3"/>
          <p:cNvSpPr>
            <a:spLocks noGrp="1"/>
          </p:cNvSpPr>
          <p:nvPr>
            <p:ph type="body" sz="quarter" idx="51" hasCustomPrompt="1"/>
          </p:nvPr>
        </p:nvSpPr>
        <p:spPr bwMode="gray">
          <a:xfrm>
            <a:off x="1763688" y="4365130"/>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
        <p:nvSpPr>
          <p:cNvPr id="34" name="Text Placeholder 3"/>
          <p:cNvSpPr>
            <a:spLocks noGrp="1"/>
          </p:cNvSpPr>
          <p:nvPr>
            <p:ph type="body" sz="quarter" idx="52" hasCustomPrompt="1"/>
          </p:nvPr>
        </p:nvSpPr>
        <p:spPr bwMode="gray">
          <a:xfrm>
            <a:off x="6084286" y="4365130"/>
            <a:ext cx="2736304" cy="936602"/>
          </a:xfrm>
          <a:prstGeom prst="rect">
            <a:avLst/>
          </a:prstGeom>
        </p:spPr>
        <p:txBody>
          <a:bodyPr tIns="0" bIns="36000" anchor="b" anchorCtr="0"/>
          <a:lstStyle>
            <a:lvl1pPr marL="0" indent="0">
              <a:spcBef>
                <a:spcPts val="0"/>
              </a:spcBef>
              <a:spcAft>
                <a:spcPts val="0"/>
              </a:spcAft>
              <a:buFontTx/>
              <a:buNone/>
              <a:defRPr sz="1400">
                <a:solidFill>
                  <a:schemeClr val="tx2"/>
                </a:solidFill>
              </a:defRPr>
            </a:lvl1pPr>
            <a:lvl2pPr marL="0" indent="0">
              <a:spcBef>
                <a:spcPts val="0"/>
              </a:spcBef>
              <a:spcAft>
                <a:spcPts val="0"/>
              </a:spcAft>
              <a:buNone/>
              <a:defRPr sz="1400">
                <a:solidFill>
                  <a:schemeClr val="tx2"/>
                </a:solidFill>
              </a:defRPr>
            </a:lvl2pPr>
            <a:lvl3pPr marL="0" indent="0" algn="l">
              <a:spcBef>
                <a:spcPts val="0"/>
              </a:spcBef>
              <a:spcAft>
                <a:spcPts val="0"/>
              </a:spcAft>
              <a:buFontTx/>
              <a:buNone/>
              <a:tabLst>
                <a:tab pos="630238" algn="l"/>
              </a:tabLst>
              <a:defRPr sz="1400">
                <a:solidFill>
                  <a:schemeClr val="tx2"/>
                </a:solidFill>
              </a:defRPr>
            </a:lvl3pPr>
            <a:lvl4pPr marL="0" indent="0" algn="l">
              <a:spcBef>
                <a:spcPts val="0"/>
              </a:spcBef>
              <a:spcAft>
                <a:spcPts val="0"/>
              </a:spcAft>
              <a:buFontTx/>
              <a:buNone/>
              <a:defRPr sz="1400">
                <a:solidFill>
                  <a:schemeClr val="tx2"/>
                </a:solidFill>
              </a:defRPr>
            </a:lvl4pPr>
            <a:lvl5pPr marL="0" indent="0" algn="l">
              <a:spcBef>
                <a:spcPts val="0"/>
              </a:spcBef>
              <a:spcAft>
                <a:spcPts val="0"/>
              </a:spcAft>
              <a:buFontTx/>
              <a:buNone/>
              <a:defRPr sz="1400" b="0">
                <a:solidFill>
                  <a:schemeClr val="tx2"/>
                </a:solidFill>
              </a:defRPr>
            </a:lvl5pPr>
            <a:lvl6pPr marL="0" indent="0" algn="l">
              <a:spcBef>
                <a:spcPts val="0"/>
              </a:spcBef>
              <a:spcAft>
                <a:spcPts val="0"/>
              </a:spcAft>
              <a:buFontTx/>
              <a:buNone/>
              <a:defRPr sz="1400">
                <a:solidFill>
                  <a:schemeClr val="tx2"/>
                </a:solidFill>
              </a:defRPr>
            </a:lvl6pPr>
            <a:lvl7pPr marL="0" indent="0" algn="l">
              <a:spcBef>
                <a:spcPts val="0"/>
              </a:spcBef>
              <a:spcAft>
                <a:spcPts val="0"/>
              </a:spcAft>
              <a:buFontTx/>
              <a:buNone/>
              <a:defRPr sz="1400">
                <a:solidFill>
                  <a:schemeClr val="tx2"/>
                </a:solidFill>
              </a:defRPr>
            </a:lvl7pPr>
            <a:lvl8pPr marL="0" indent="0" algn="l">
              <a:spcBef>
                <a:spcPts val="0"/>
              </a:spcBef>
              <a:spcAft>
                <a:spcPts val="0"/>
              </a:spcAft>
              <a:buFontTx/>
              <a:buNone/>
              <a:defRPr sz="1400"/>
            </a:lvl8pPr>
            <a:lvl9pPr marL="0" indent="0" algn="l">
              <a:spcBef>
                <a:spcPts val="0"/>
              </a:spcBef>
              <a:spcAft>
                <a:spcPts val="0"/>
              </a:spcAft>
              <a:buFontTx/>
              <a:buNone/>
              <a:defRPr sz="1400">
                <a:solidFill>
                  <a:schemeClr val="tx2"/>
                </a:solidFill>
              </a:defRPr>
            </a:lvl9pPr>
          </a:lstStyle>
          <a:p>
            <a:pPr lvl="0"/>
            <a:r>
              <a:rPr lang="en-US" dirty="0" smtClean="0"/>
              <a:t>[name]</a:t>
            </a:r>
          </a:p>
        </p:txBody>
      </p:sp>
    </p:spTree>
    <p:extLst>
      <p:ext uri="{BB962C8B-B14F-4D97-AF65-F5344CB8AC3E}">
        <p14:creationId xmlns:p14="http://schemas.microsoft.com/office/powerpoint/2010/main" val="15768309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5"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bwMode="gray">
          <a:xfrm>
            <a:off x="0" y="0"/>
            <a:ext cx="9144000" cy="6858000"/>
          </a:xfrm>
          <a:prstGeom prst="rect">
            <a:avLst/>
          </a:prstGeom>
        </p:spPr>
      </p:pic>
      <p:sp>
        <p:nvSpPr>
          <p:cNvPr id="3" name="Title 2"/>
          <p:cNvSpPr>
            <a:spLocks noGrp="1"/>
          </p:cNvSpPr>
          <p:nvPr>
            <p:ph type="title" hasCustomPrompt="1"/>
          </p:nvPr>
        </p:nvSpPr>
        <p:spPr bwMode="gray">
          <a:xfrm>
            <a:off x="323528" y="1052514"/>
            <a:ext cx="8496944" cy="2736850"/>
          </a:xfrm>
          <a:prstGeom prst="rect">
            <a:avLst/>
          </a:prstGeom>
        </p:spPr>
        <p:txBody>
          <a:bodyPr anchor="b"/>
          <a:lstStyle>
            <a:lvl1pPr>
              <a:defRPr sz="3800" cap="none" baseline="0">
                <a:solidFill>
                  <a:schemeClr val="bg1"/>
                </a:solidFill>
                <a:latin typeface="Arial" pitchFamily="34" charset="0"/>
              </a:defRPr>
            </a:lvl1pPr>
          </a:lstStyle>
          <a:p>
            <a:r>
              <a:rPr lang="en-US" noProof="0" dirty="0" smtClean="0"/>
              <a:t>Thank you</a:t>
            </a:r>
          </a:p>
        </p:txBody>
      </p:sp>
      <p:sp>
        <p:nvSpPr>
          <p:cNvPr id="6" name="Text Placeholder 5"/>
          <p:cNvSpPr>
            <a:spLocks noGrp="1"/>
          </p:cNvSpPr>
          <p:nvPr>
            <p:ph type="body" sz="quarter" idx="10" hasCustomPrompt="1"/>
          </p:nvPr>
        </p:nvSpPr>
        <p:spPr bwMode="gray">
          <a:xfrm>
            <a:off x="323528" y="6237312"/>
            <a:ext cx="8496944" cy="216024"/>
          </a:xfrm>
          <a:prstGeom prst="rect">
            <a:avLst/>
          </a:prstGeo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dirty="0" smtClean="0"/>
              <a:t>Click to add additional text, e.g. author, location, date</a:t>
            </a:r>
          </a:p>
        </p:txBody>
      </p:sp>
    </p:spTree>
    <p:extLst>
      <p:ext uri="{BB962C8B-B14F-4D97-AF65-F5344CB8AC3E}">
        <p14:creationId xmlns:p14="http://schemas.microsoft.com/office/powerpoint/2010/main" val="16221842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412874"/>
            <a:ext cx="8496944" cy="4968453"/>
          </a:xfrm>
          <a:prstGeom prst="rect">
            <a:avLst/>
          </a:prstGeom>
        </p:spPr>
        <p:txBody>
          <a:bodyPr/>
          <a:lstStyle>
            <a:lvl1pPr marL="360000" indent="-360000">
              <a:spcBef>
                <a:spcPts val="0"/>
              </a:spcBef>
              <a:spcAft>
                <a:spcPts val="1200"/>
              </a:spcAft>
              <a:buClr>
                <a:schemeClr val="tx2"/>
              </a:buClr>
              <a:buFont typeface="+mj-lt"/>
              <a:buAutoNum type="arabicPeriod"/>
              <a:tabLst>
                <a:tab pos="8496000" algn="r"/>
              </a:tabLst>
              <a:defRPr sz="1800">
                <a:solidFill>
                  <a:schemeClr val="tx1"/>
                </a:solidFill>
                <a:latin typeface="Arial" pitchFamily="34" charset="0"/>
              </a:defRPr>
            </a:lvl1pPr>
            <a:lvl2pPr marL="360000" indent="0">
              <a:spcBef>
                <a:spcPts val="0"/>
              </a:spcBef>
              <a:spcAft>
                <a:spcPts val="1200"/>
              </a:spcAft>
              <a:buClr>
                <a:schemeClr val="tx2"/>
              </a:buClr>
              <a:buFont typeface="+mj-lt"/>
              <a:buNone/>
              <a:tabLst>
                <a:tab pos="8496000" algn="r"/>
              </a:tabLst>
              <a:defRPr sz="1800">
                <a:solidFill>
                  <a:schemeClr val="bg2"/>
                </a:solidFill>
                <a:latin typeface="Arial" pitchFamily="34" charset="0"/>
              </a:defRPr>
            </a:lvl2pPr>
            <a:lvl3pPr marL="360000" indent="0">
              <a:spcBef>
                <a:spcPts val="0"/>
              </a:spcBef>
              <a:spcAft>
                <a:spcPts val="1200"/>
              </a:spcAft>
              <a:buFontTx/>
              <a:buNone/>
              <a:tabLst>
                <a:tab pos="8496000" algn="r"/>
              </a:tabLst>
              <a:defRPr sz="1800">
                <a:solidFill>
                  <a:schemeClr val="bg2"/>
                </a:solidFill>
                <a:latin typeface="Arial" pitchFamily="34" charset="0"/>
              </a:defRPr>
            </a:lvl3pPr>
            <a:lvl4pPr marL="360000" indent="0">
              <a:spcBef>
                <a:spcPts val="0"/>
              </a:spcBef>
              <a:spcAft>
                <a:spcPts val="1200"/>
              </a:spcAft>
              <a:buFontTx/>
              <a:buNone/>
              <a:defRPr sz="1800">
                <a:solidFill>
                  <a:schemeClr val="bg2"/>
                </a:solidFill>
              </a:defRPr>
            </a:lvl4pPr>
            <a:lvl5pPr marL="360000" indent="0">
              <a:spcBef>
                <a:spcPts val="0"/>
              </a:spcBef>
              <a:spcAft>
                <a:spcPts val="1200"/>
              </a:spcAft>
              <a:buFontTx/>
              <a:buNone/>
              <a:defRPr sz="1800" b="0">
                <a:solidFill>
                  <a:schemeClr val="bg2"/>
                </a:solidFill>
              </a:defRPr>
            </a:lvl5pPr>
            <a:lvl6pPr marL="360000" indent="0">
              <a:spcBef>
                <a:spcPts val="0"/>
              </a:spcBef>
              <a:spcAft>
                <a:spcPts val="1200"/>
              </a:spcAft>
              <a:buFontTx/>
              <a:buNone/>
              <a:defRPr sz="1800">
                <a:solidFill>
                  <a:schemeClr val="bg2"/>
                </a:solidFill>
              </a:defRPr>
            </a:lvl6pPr>
            <a:lvl7pPr marL="360000" indent="0">
              <a:spcBef>
                <a:spcPts val="0"/>
              </a:spcBef>
              <a:spcAft>
                <a:spcPts val="1200"/>
              </a:spcAft>
              <a:buFontTx/>
              <a:buNone/>
              <a:defRPr sz="1800">
                <a:solidFill>
                  <a:schemeClr val="bg2"/>
                </a:solidFill>
              </a:defRPr>
            </a:lvl7pPr>
            <a:lvl8pPr marL="360000" indent="0">
              <a:spcBef>
                <a:spcPts val="0"/>
              </a:spcBef>
              <a:spcAft>
                <a:spcPts val="1200"/>
              </a:spcAft>
              <a:buFontTx/>
              <a:buNone/>
              <a:defRPr sz="1800">
                <a:solidFill>
                  <a:schemeClr val="bg2"/>
                </a:solidFill>
              </a:defRPr>
            </a:lvl8pPr>
            <a:lvl9pPr marL="360000" indent="0">
              <a:spcBef>
                <a:spcPts val="0"/>
              </a:spcBef>
              <a:spcAft>
                <a:spcPts val="1200"/>
              </a:spcAft>
              <a:buFontTx/>
              <a:buNone/>
              <a:defRPr sz="1800">
                <a:solidFill>
                  <a:schemeClr val="bg2"/>
                </a:solidFill>
              </a:defRPr>
            </a:lvl9pPr>
          </a:lstStyle>
          <a:p>
            <a:pPr lvl="0"/>
            <a:r>
              <a:rPr lang="en-US" dirty="0" smtClean="0"/>
              <a:t>Click to add agenda</a:t>
            </a:r>
          </a:p>
        </p:txBody>
      </p:sp>
      <p:sp>
        <p:nvSpPr>
          <p:cNvPr id="6" name="Foliennummernplatzhalter 5"/>
          <p:cNvSpPr>
            <a:spLocks noGrp="1"/>
          </p:cNvSpPr>
          <p:nvPr>
            <p:ph type="sldNum" sz="quarter" idx="4"/>
          </p:nvPr>
        </p:nvSpPr>
        <p:spPr bwMode="gray">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a:solidFill>
                  <a:srgbClr val="8E8581"/>
                </a:solidFill>
              </a:rPr>
              <a:pPr algn="r"/>
              <a:t>‹Nr.›</a:t>
            </a:fld>
            <a:endParaRPr lang="en-US" dirty="0">
              <a:solidFill>
                <a:srgbClr val="8E8581"/>
              </a:solidFill>
            </a:endParaRPr>
          </a:p>
        </p:txBody>
      </p:sp>
      <p:sp>
        <p:nvSpPr>
          <p:cNvPr id="2" name="Title 1"/>
          <p:cNvSpPr>
            <a:spLocks noGrp="1"/>
          </p:cNvSpPr>
          <p:nvPr>
            <p:ph type="title" hasCustomPrompt="1"/>
          </p:nvPr>
        </p:nvSpPr>
        <p:spPr bwMode="gray">
          <a:xfrm>
            <a:off x="323410" y="260350"/>
            <a:ext cx="6336822" cy="648300"/>
          </a:xfrm>
        </p:spPr>
        <p:txBody>
          <a:bodyPr/>
          <a:lstStyle>
            <a:lvl1pPr>
              <a:defRPr/>
            </a:lvl1pPr>
          </a:lstStyle>
          <a:p>
            <a:r>
              <a:rPr lang="en-US" dirty="0" smtClean="0"/>
              <a:t>Click to add headline</a:t>
            </a:r>
            <a:endParaRPr lang="en-US" dirty="0"/>
          </a:p>
        </p:txBody>
      </p:sp>
    </p:spTree>
    <p:extLst>
      <p:ext uri="{BB962C8B-B14F-4D97-AF65-F5344CB8AC3E}">
        <p14:creationId xmlns:p14="http://schemas.microsoft.com/office/powerpoint/2010/main" val="371689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23850" y="2205038"/>
            <a:ext cx="8496299" cy="2016125"/>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en-US" sz="2800" dirty="0" smtClean="0">
                <a:solidFill>
                  <a:schemeClr val="bg1"/>
                </a:solidFill>
                <a:latin typeface="Arial" pitchFamily="34" charset="0"/>
              </a:defRPr>
            </a:lvl1pPr>
          </a:lstStyle>
          <a:p>
            <a:pPr lvl="0"/>
            <a:r>
              <a:rPr lang="en-US" dirty="0" smtClean="0"/>
              <a:t>Click to add text for divider slide</a:t>
            </a:r>
          </a:p>
        </p:txBody>
      </p:sp>
      <p:grpSp>
        <p:nvGrpSpPr>
          <p:cNvPr id="5" name="Gruppieren 4"/>
          <p:cNvGrpSpPr/>
          <p:nvPr userDrawn="1"/>
        </p:nvGrpSpPr>
        <p:grpSpPr bwMode="gray">
          <a:xfrm>
            <a:off x="-324680" y="908650"/>
            <a:ext cx="216030" cy="5688790"/>
            <a:chOff x="-540710" y="908650"/>
            <a:chExt cx="432060" cy="5688790"/>
          </a:xfrm>
        </p:grpSpPr>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Tree>
    <p:extLst>
      <p:ext uri="{BB962C8B-B14F-4D97-AF65-F5344CB8AC3E}">
        <p14:creationId xmlns:p14="http://schemas.microsoft.com/office/powerpoint/2010/main" val="2412938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for print">
    <p:spTree>
      <p:nvGrpSpPr>
        <p:cNvPr id="1" name=""/>
        <p:cNvGrpSpPr/>
        <p:nvPr/>
      </p:nvGrpSpPr>
      <p:grpSpPr>
        <a:xfrm>
          <a:off x="0" y="0"/>
          <a:ext cx="0" cy="0"/>
          <a:chOff x="0" y="0"/>
          <a:chExt cx="0" cy="0"/>
        </a:xfrm>
      </p:grpSpPr>
      <p:sp>
        <p:nvSpPr>
          <p:cNvPr id="8" name="Title 1"/>
          <p:cNvSpPr>
            <a:spLocks noGrp="1"/>
          </p:cNvSpPr>
          <p:nvPr>
            <p:ph type="title" hasCustomPrompt="1"/>
          </p:nvPr>
        </p:nvSpPr>
        <p:spPr bwMode="gray">
          <a:xfrm>
            <a:off x="323850" y="2205038"/>
            <a:ext cx="8496300" cy="2016000"/>
          </a:xfrm>
          <a:prstGeom prst="rect">
            <a:avLst/>
          </a:prstGeom>
        </p:spPr>
        <p:txBody>
          <a:bodyPr lIns="324000" rIns="324000" bIns="0" anchor="ctr"/>
          <a:lstStyle>
            <a:lvl1pPr>
              <a:defRPr sz="2800">
                <a:solidFill>
                  <a:schemeClr val="tx1"/>
                </a:solidFill>
                <a:latin typeface="Arial" pitchFamily="34" charset="0"/>
              </a:defRPr>
            </a:lvl1pPr>
          </a:lstStyle>
          <a:p>
            <a:pPr lvl="0"/>
            <a:r>
              <a:rPr lang="en-US" dirty="0" smtClean="0"/>
              <a:t>Click to add text for divider slide</a:t>
            </a:r>
          </a:p>
        </p:txBody>
      </p:sp>
      <p:grpSp>
        <p:nvGrpSpPr>
          <p:cNvPr id="5" name="Gruppieren 4"/>
          <p:cNvGrpSpPr/>
          <p:nvPr userDrawn="1"/>
        </p:nvGrpSpPr>
        <p:grpSpPr bwMode="gray">
          <a:xfrm>
            <a:off x="-324680" y="908650"/>
            <a:ext cx="216030" cy="5688790"/>
            <a:chOff x="-540710" y="908650"/>
            <a:chExt cx="432060" cy="5688790"/>
          </a:xfrm>
        </p:grpSpPr>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uppieren 1"/>
          <p:cNvGrpSpPr/>
          <p:nvPr userDrawn="1"/>
        </p:nvGrpSpPr>
        <p:grpSpPr bwMode="gray">
          <a:xfrm>
            <a:off x="323850" y="2204864"/>
            <a:ext cx="8496300" cy="2016224"/>
            <a:chOff x="0" y="2204864"/>
            <a:chExt cx="9144000" cy="2016224"/>
          </a:xfrm>
        </p:grpSpPr>
        <p:sp>
          <p:nvSpPr>
            <p:cNvPr id="64" name="Rechteck 63"/>
            <p:cNvSpPr/>
            <p:nvPr userDrawn="1"/>
          </p:nvSpPr>
          <p:spPr bwMode="gray">
            <a:xfrm>
              <a:off x="0" y="2204864"/>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err="1" smtClean="0">
                <a:solidFill>
                  <a:srgbClr val="000000"/>
                </a:solidFill>
              </a:endParaRPr>
            </a:p>
          </p:txBody>
        </p:sp>
        <p:sp>
          <p:nvSpPr>
            <p:cNvPr id="67" name="Rechteck 66"/>
            <p:cNvSpPr/>
            <p:nvPr userDrawn="1"/>
          </p:nvSpPr>
          <p:spPr bwMode="gray">
            <a:xfrm>
              <a:off x="0" y="4149080"/>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err="1" smtClean="0">
                <a:solidFill>
                  <a:srgbClr val="000000"/>
                </a:solidFill>
              </a:endParaRPr>
            </a:p>
          </p:txBody>
        </p:sp>
      </p:grpSp>
      <p:sp>
        <p:nvSpPr>
          <p:cNvPr id="55" name="Rechteck 54"/>
          <p:cNvSpPr/>
          <p:nvPr userDrawn="1"/>
        </p:nvSpPr>
        <p:spPr bwMode="gray">
          <a:xfrm>
            <a:off x="0" y="-1"/>
            <a:ext cx="9144000" cy="20605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solidFill>
                <a:srgbClr val="000000"/>
              </a:solidFill>
            </a:endParaRPr>
          </a:p>
        </p:txBody>
      </p:sp>
    </p:spTree>
    <p:extLst>
      <p:ext uri="{BB962C8B-B14F-4D97-AF65-F5344CB8AC3E}">
        <p14:creationId xmlns:p14="http://schemas.microsoft.com/office/powerpoint/2010/main" val="20743650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15809499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845" name="think-cell Folie" r:id="rId4" imgW="347" imgH="346" progId="TCLayout.ActiveDocument.1">
                  <p:embed/>
                </p:oleObj>
              </mc:Choice>
              <mc:Fallback>
                <p:oleObj name="think-cell Folie" r:id="rId4" imgW="347" imgH="34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Titel 7"/>
          <p:cNvSpPr>
            <a:spLocks noGrp="1"/>
          </p:cNvSpPr>
          <p:nvPr>
            <p:ph type="title" hasCustomPrompt="1"/>
          </p:nvPr>
        </p:nvSpPr>
        <p:spPr bwMode="gray"/>
        <p:txBody>
          <a:bodyPr/>
          <a:lstStyle>
            <a:lvl1pPr>
              <a:defRPr/>
            </a:lvl1pPr>
          </a:lstStyle>
          <a:p>
            <a:r>
              <a:rPr lang="en-US" dirty="0" smtClean="0"/>
              <a:t>Click to add headline</a:t>
            </a:r>
            <a:endParaRPr lang="en-US" dirty="0"/>
          </a:p>
        </p:txBody>
      </p:sp>
      <p:sp>
        <p:nvSpPr>
          <p:cNvPr id="12" name="Textplatzhalter 11"/>
          <p:cNvSpPr>
            <a:spLocks noGrp="1"/>
          </p:cNvSpPr>
          <p:nvPr>
            <p:ph type="body" sz="quarter" idx="10"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6" name="Text Placeholder 5"/>
          <p:cNvSpPr>
            <a:spLocks noGrp="1"/>
          </p:cNvSpPr>
          <p:nvPr>
            <p:ph type="body" sz="quarter" idx="13"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Tree>
    <p:extLst>
      <p:ext uri="{BB962C8B-B14F-4D97-AF65-F5344CB8AC3E}">
        <p14:creationId xmlns:p14="http://schemas.microsoft.com/office/powerpoint/2010/main" val="9573096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6" name="Textplatzhalter 11"/>
          <p:cNvSpPr>
            <a:spLocks noGrp="1"/>
          </p:cNvSpPr>
          <p:nvPr>
            <p:ph type="body" sz="quarter" idx="11"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8" name="Text Placeholder 5"/>
          <p:cNvSpPr>
            <a:spLocks noGrp="1"/>
          </p:cNvSpPr>
          <p:nvPr>
            <p:ph type="body" sz="quarter" idx="13"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4" hasCustomPrompt="1"/>
          </p:nvPr>
        </p:nvSpPr>
        <p:spPr>
          <a:xfrm>
            <a:off x="323850" y="1412875"/>
            <a:ext cx="8496300"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33841845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8" name="Title 7"/>
          <p:cNvSpPr>
            <a:spLocks noGrp="1"/>
          </p:cNvSpPr>
          <p:nvPr>
            <p:ph type="title" hasCustomPrompt="1"/>
          </p:nvPr>
        </p:nvSpPr>
        <p:spPr bwMode="gray">
          <a:xfrm>
            <a:off x="323410" y="260350"/>
            <a:ext cx="6336822" cy="648300"/>
          </a:xfrm>
        </p:spPr>
        <p:txBody>
          <a:bodyPr/>
          <a:lstStyle/>
          <a:p>
            <a:r>
              <a:rPr lang="en-US" dirty="0" smtClean="0"/>
              <a:t>Click to add headline</a:t>
            </a:r>
            <a:endParaRPr lang="en-US" dirty="0"/>
          </a:p>
        </p:txBody>
      </p:sp>
      <p:sp>
        <p:nvSpPr>
          <p:cNvPr id="7" name="Textplatzhalter 11"/>
          <p:cNvSpPr>
            <a:spLocks noGrp="1"/>
          </p:cNvSpPr>
          <p:nvPr>
            <p:ph type="body" sz="quarter" idx="14" hasCustomPrompt="1"/>
          </p:nvPr>
        </p:nvSpPr>
        <p:spPr bwMode="gray">
          <a:xfrm>
            <a:off x="323850" y="1052513"/>
            <a:ext cx="8496300" cy="288000"/>
          </a:xfrm>
        </p:spPr>
        <p:txBody>
          <a:bodyPr vert="horz" lIns="0" tIns="0" rIns="0" bIns="0" rtlCol="0">
            <a:noAutofit/>
          </a:bodyPr>
          <a:lstStyle>
            <a:lvl1pPr marL="0" marR="0" indent="0" algn="l" defTabSz="914400" rtl="0" eaLnBrk="1" fontAlgn="auto" latinLnBrk="0" hangingPunct="1">
              <a:lnSpc>
                <a:spcPct val="100000"/>
              </a:lnSpc>
              <a:spcBef>
                <a:spcPts val="600"/>
              </a:spcBef>
              <a:spcAft>
                <a:spcPts val="0"/>
              </a:spcAft>
              <a:buClrTx/>
              <a:buSzTx/>
              <a:buFont typeface="Arial" pitchFamily="34" charset="0"/>
              <a:buNone/>
              <a:tabLst/>
              <a:defRPr lang="en-GB" sz="1800" kern="1200">
                <a:solidFill>
                  <a:schemeClr val="tx2"/>
                </a:solidFill>
                <a:latin typeface="+mn-lt"/>
                <a:ea typeface="+mn-ea"/>
                <a:cs typeface="Arial" pitchFamily="34" charset="0"/>
              </a:defRPr>
            </a:lvl1pPr>
            <a:lvl2pPr marL="0" indent="0">
              <a:spcBef>
                <a:spcPts val="600"/>
              </a:spcBef>
              <a:spcAft>
                <a:spcPts val="0"/>
              </a:spcAft>
              <a:buFont typeface="Arial" panose="020B0604020202020204" pitchFamily="34" charset="0"/>
              <a:buNone/>
              <a:defRPr lang="de-DE" sz="1800" smtClean="0">
                <a:solidFill>
                  <a:schemeClr val="tx2"/>
                </a:solidFill>
                <a:latin typeface="+mn-lt"/>
                <a:cs typeface="+mn-cs"/>
              </a:defRPr>
            </a:lvl2pPr>
            <a:lvl3pPr marL="0" indent="0">
              <a:spcBef>
                <a:spcPts val="600"/>
              </a:spcBef>
              <a:spcAft>
                <a:spcPts val="0"/>
              </a:spcAft>
              <a:buNone/>
              <a:defRPr lang="de-DE" sz="1800" smtClean="0">
                <a:solidFill>
                  <a:schemeClr val="tx2"/>
                </a:solidFill>
                <a:latin typeface="+mn-lt"/>
                <a:cs typeface="+mn-cs"/>
              </a:defRPr>
            </a:lvl3pPr>
            <a:lvl4pPr marL="0" indent="0">
              <a:spcBef>
                <a:spcPts val="600"/>
              </a:spcBef>
              <a:spcAft>
                <a:spcPts val="0"/>
              </a:spcAft>
              <a:buNone/>
              <a:defRPr lang="de-DE" sz="1800" smtClean="0">
                <a:solidFill>
                  <a:schemeClr val="tx2"/>
                </a:solidFill>
                <a:latin typeface="+mn-lt"/>
                <a:cs typeface="+mn-cs"/>
              </a:defRPr>
            </a:lvl4pPr>
            <a:lvl5pPr marL="0" indent="0">
              <a:spcBef>
                <a:spcPts val="600"/>
              </a:spcBef>
              <a:spcAft>
                <a:spcPts val="0"/>
              </a:spcAft>
              <a:buNone/>
              <a:defRPr lang="en-GB" sz="1800">
                <a:solidFill>
                  <a:schemeClr val="tx2"/>
                </a:solidFill>
                <a:latin typeface="+mn-lt"/>
                <a:cs typeface="+mn-cs"/>
              </a:defRPr>
            </a:lvl5pPr>
            <a:lvl6pPr marL="0" indent="0">
              <a:spcBef>
                <a:spcPts val="600"/>
              </a:spcBef>
              <a:spcAft>
                <a:spcPts val="0"/>
              </a:spcAft>
              <a:buNone/>
              <a:defRPr sz="1800">
                <a:solidFill>
                  <a:schemeClr val="tx2"/>
                </a:solidFill>
                <a:latin typeface="+mn-lt"/>
              </a:defRPr>
            </a:lvl6pPr>
            <a:lvl7pPr marL="0" indent="0">
              <a:spcBef>
                <a:spcPts val="600"/>
              </a:spcBef>
              <a:spcAft>
                <a:spcPts val="0"/>
              </a:spcAft>
              <a:buNone/>
              <a:defRPr sz="1800">
                <a:solidFill>
                  <a:schemeClr val="tx2"/>
                </a:solidFill>
                <a:latin typeface="+mn-lt"/>
              </a:defRPr>
            </a:lvl7pPr>
            <a:lvl9pPr marL="0" indent="0">
              <a:spcBef>
                <a:spcPts val="600"/>
              </a:spcBef>
              <a:spcAft>
                <a:spcPts val="0"/>
              </a:spcAft>
              <a:buNone/>
              <a:defRPr sz="1800">
                <a:solidFill>
                  <a:schemeClr val="tx2"/>
                </a:solidFill>
              </a:defRPr>
            </a:lvl9pPr>
          </a:lstStyle>
          <a:p>
            <a:pPr lvl="0"/>
            <a:r>
              <a:rPr lang="en-US" dirty="0" smtClean="0"/>
              <a:t>Click to add </a:t>
            </a:r>
            <a:r>
              <a:rPr lang="en-US" dirty="0" err="1" smtClean="0"/>
              <a:t>subheadline</a:t>
            </a:r>
            <a:endParaRPr lang="en-US" dirty="0" smtClean="0"/>
          </a:p>
        </p:txBody>
      </p:sp>
      <p:sp>
        <p:nvSpPr>
          <p:cNvPr id="11" name="Text Placeholder 5"/>
          <p:cNvSpPr>
            <a:spLocks noGrp="1"/>
          </p:cNvSpPr>
          <p:nvPr>
            <p:ph type="body" sz="quarter" idx="15" hasCustomPrompt="1"/>
          </p:nvPr>
        </p:nvSpPr>
        <p:spPr bwMode="gray">
          <a:xfrm>
            <a:off x="323410" y="6453420"/>
            <a:ext cx="8496000" cy="144000"/>
          </a:xfrm>
        </p:spPr>
        <p:txBody>
          <a:bodyPr bIns="36000" anchor="b" anchorCtr="0"/>
          <a:lstStyle>
            <a:lvl1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1pPr>
            <a:lvl2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2pPr>
            <a:lvl3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3pPr>
            <a:lvl4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4pPr>
            <a:lvl5pPr marL="0" indent="0">
              <a:spcBef>
                <a:spcPts val="0"/>
              </a:spcBef>
              <a:buFont typeface="Arial" panose="020B0604020202020204" pitchFamily="34" charset="0"/>
              <a:buNone/>
              <a:tabLst>
                <a:tab pos="0" algn="l"/>
              </a:tabLst>
              <a:defRPr lang="en-US" sz="800" kern="1200" baseline="0" noProof="0" smtClean="0">
                <a:solidFill>
                  <a:schemeClr val="bg2"/>
                </a:solidFill>
                <a:latin typeface="Arial" pitchFamily="34" charset="0"/>
                <a:ea typeface="+mn-ea"/>
                <a:cs typeface="Arial" pitchFamily="34" charset="0"/>
              </a:defRPr>
            </a:lvl5pPr>
            <a:lvl6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6pPr>
            <a:lvl7pPr marL="0" indent="0">
              <a:spcBef>
                <a:spcPts val="0"/>
              </a:spcBef>
              <a:buNone/>
              <a:tabLst>
                <a:tab pos="0" algn="l"/>
              </a:tabLst>
              <a:defRPr lang="en-US" sz="800" kern="1200" baseline="0" noProof="0" smtClean="0">
                <a:solidFill>
                  <a:schemeClr val="bg2"/>
                </a:solidFill>
                <a:latin typeface="Arial" pitchFamily="34" charset="0"/>
                <a:ea typeface="+mn-ea"/>
                <a:cs typeface="Arial" pitchFamily="34" charset="0"/>
              </a:defRPr>
            </a:lvl7pPr>
            <a:lvl9pPr marL="0" indent="0">
              <a:spcBef>
                <a:spcPts val="0"/>
              </a:spcBef>
              <a:buNone/>
              <a:tabLst>
                <a:tab pos="0" algn="l"/>
              </a:tabLst>
              <a:defRPr lang="en-US" sz="800" kern="1200" baseline="0" noProof="0" dirty="0">
                <a:solidFill>
                  <a:schemeClr val="bg2"/>
                </a:solidFill>
                <a:latin typeface="Arial" pitchFamily="34" charset="0"/>
                <a:ea typeface="+mn-ea"/>
                <a:cs typeface="Arial" pitchFamily="34" charset="0"/>
              </a:defRPr>
            </a:lvl9pPr>
          </a:lstStyle>
          <a:p>
            <a:pPr lvl="0"/>
            <a:r>
              <a:rPr lang="en-US" dirty="0" smtClean="0"/>
              <a:t>Click to add source information</a:t>
            </a:r>
          </a:p>
        </p:txBody>
      </p:sp>
      <p:sp>
        <p:nvSpPr>
          <p:cNvPr id="3" name="Content Placeholder 2"/>
          <p:cNvSpPr>
            <a:spLocks noGrp="1"/>
          </p:cNvSpPr>
          <p:nvPr>
            <p:ph sz="quarter" idx="16" hasCustomPrompt="1"/>
          </p:nvPr>
        </p:nvSpPr>
        <p:spPr>
          <a:xfrm>
            <a:off x="323850" y="1412875"/>
            <a:ext cx="4176713"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 name="Content Placeholder 4"/>
          <p:cNvSpPr>
            <a:spLocks noGrp="1"/>
          </p:cNvSpPr>
          <p:nvPr>
            <p:ph sz="quarter" idx="17" hasCustomPrompt="1"/>
          </p:nvPr>
        </p:nvSpPr>
        <p:spPr>
          <a:xfrm>
            <a:off x="4643438" y="1412875"/>
            <a:ext cx="4176712" cy="4968875"/>
          </a:xfrm>
        </p:spPr>
        <p:txBody>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Tree>
    <p:extLst>
      <p:ext uri="{BB962C8B-B14F-4D97-AF65-F5344CB8AC3E}">
        <p14:creationId xmlns:p14="http://schemas.microsoft.com/office/powerpoint/2010/main" val="4175696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 Id="rId27"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ags" Target="../tags/tag7.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2.wmf"/><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tags" Target="../tags/tag9.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3"/>
            </p:custDataLst>
            <p:extLst>
              <p:ext uri="{D42A27DB-BD31-4B8C-83A1-F6EECF244321}">
                <p14:modId xmlns:p14="http://schemas.microsoft.com/office/powerpoint/2010/main" val="8450383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822" name="think-cell Folie" r:id="rId27" imgW="347" imgH="346" progId="TCLayout.ActiveDocument.1">
                  <p:embed/>
                </p:oleObj>
              </mc:Choice>
              <mc:Fallback>
                <p:oleObj name="think-cell Folie" r:id="rId27" imgW="347" imgH="346"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7" name="VCT_Marker_ID_7" hidden="1"/>
          <p:cNvSpPr/>
          <p:nvPr>
            <p:custDataLst>
              <p:tags r:id="rId24"/>
            </p:custDataLst>
          </p:nvPr>
        </p:nvSpPr>
        <p:spPr>
          <a:xfrm>
            <a:off x="1270000" y="127000"/>
            <a:ext cx="127000" cy="127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73" name="Gruppieren 11"/>
          <p:cNvGrpSpPr/>
          <p:nvPr/>
        </p:nvGrpSpPr>
        <p:grpSpPr bwMode="gray">
          <a:xfrm>
            <a:off x="323850" y="-315520"/>
            <a:ext cx="8496740" cy="216030"/>
            <a:chOff x="323850" y="-531550"/>
            <a:chExt cx="8496740" cy="432060"/>
          </a:xfrm>
        </p:grpSpPr>
        <p:cxnSp>
          <p:nvCxnSpPr>
            <p:cNvPr id="74" name="Gerade Verbindung 22"/>
            <p:cNvCxnSpPr/>
            <p:nvPr userDrawn="1"/>
          </p:nvCxnSpPr>
          <p:spPr bwMode="gray">
            <a:xfrm rot="5400000">
              <a:off x="107820" y="-315520"/>
              <a:ext cx="432060" cy="0"/>
            </a:xfrm>
            <a:prstGeom prst="line">
              <a:avLst/>
            </a:prstGeom>
            <a:noFill/>
            <a:ln w="9525" cap="flat" cmpd="sng" algn="ctr">
              <a:solidFill>
                <a:srgbClr val="000000"/>
              </a:solidFill>
              <a:prstDash val="solid"/>
            </a:ln>
            <a:effectLst/>
          </p:spPr>
        </p:cxnSp>
        <p:cxnSp>
          <p:nvCxnSpPr>
            <p:cNvPr id="75" name="Gerade Verbindung 23"/>
            <p:cNvCxnSpPr/>
            <p:nvPr userDrawn="1"/>
          </p:nvCxnSpPr>
          <p:spPr bwMode="gray">
            <a:xfrm rot="5400000">
              <a:off x="1403560" y="-315520"/>
              <a:ext cx="432060" cy="0"/>
            </a:xfrm>
            <a:prstGeom prst="line">
              <a:avLst/>
            </a:prstGeom>
            <a:noFill/>
            <a:ln w="9525" cap="flat" cmpd="sng" algn="ctr">
              <a:solidFill>
                <a:srgbClr val="000000"/>
              </a:solidFill>
              <a:prstDash val="solid"/>
            </a:ln>
            <a:effectLst/>
          </p:spPr>
        </p:cxnSp>
        <p:cxnSp>
          <p:nvCxnSpPr>
            <p:cNvPr id="76" name="Gerade Verbindung 24"/>
            <p:cNvCxnSpPr/>
            <p:nvPr userDrawn="1"/>
          </p:nvCxnSpPr>
          <p:spPr bwMode="gray">
            <a:xfrm rot="5400000">
              <a:off x="1547580" y="-315520"/>
              <a:ext cx="432060" cy="0"/>
            </a:xfrm>
            <a:prstGeom prst="line">
              <a:avLst/>
            </a:prstGeom>
            <a:noFill/>
            <a:ln w="9525" cap="flat" cmpd="sng" algn="ctr">
              <a:solidFill>
                <a:srgbClr val="000000"/>
              </a:solidFill>
              <a:prstDash val="solid"/>
            </a:ln>
            <a:effectLst/>
          </p:spPr>
        </p:cxnSp>
        <p:cxnSp>
          <p:nvCxnSpPr>
            <p:cNvPr id="77" name="Gerade Verbindung 26"/>
            <p:cNvCxnSpPr/>
            <p:nvPr userDrawn="1"/>
          </p:nvCxnSpPr>
          <p:spPr bwMode="gray">
            <a:xfrm rot="5400000">
              <a:off x="2843760" y="-315520"/>
              <a:ext cx="432060" cy="0"/>
            </a:xfrm>
            <a:prstGeom prst="line">
              <a:avLst/>
            </a:prstGeom>
            <a:noFill/>
            <a:ln w="9525" cap="flat" cmpd="sng" algn="ctr">
              <a:solidFill>
                <a:srgbClr val="000000"/>
              </a:solidFill>
              <a:prstDash val="solid"/>
            </a:ln>
            <a:effectLst/>
          </p:spPr>
        </p:cxnSp>
        <p:cxnSp>
          <p:nvCxnSpPr>
            <p:cNvPr id="78" name="Gerade Verbindung 27"/>
            <p:cNvCxnSpPr/>
            <p:nvPr userDrawn="1"/>
          </p:nvCxnSpPr>
          <p:spPr bwMode="gray">
            <a:xfrm rot="5400000">
              <a:off x="2987780" y="-315520"/>
              <a:ext cx="432060" cy="0"/>
            </a:xfrm>
            <a:prstGeom prst="line">
              <a:avLst/>
            </a:prstGeom>
            <a:noFill/>
            <a:ln w="9525" cap="flat" cmpd="sng" algn="ctr">
              <a:solidFill>
                <a:srgbClr val="000000"/>
              </a:solidFill>
              <a:prstDash val="solid"/>
            </a:ln>
            <a:effectLst/>
          </p:spPr>
        </p:cxnSp>
        <p:cxnSp>
          <p:nvCxnSpPr>
            <p:cNvPr id="79" name="Gerade Verbindung 28"/>
            <p:cNvCxnSpPr/>
            <p:nvPr userDrawn="1"/>
          </p:nvCxnSpPr>
          <p:spPr bwMode="gray">
            <a:xfrm rot="5400000">
              <a:off x="4283960" y="-315520"/>
              <a:ext cx="432060" cy="0"/>
            </a:xfrm>
            <a:prstGeom prst="line">
              <a:avLst/>
            </a:prstGeom>
            <a:noFill/>
            <a:ln w="9525" cap="flat" cmpd="sng" algn="ctr">
              <a:solidFill>
                <a:srgbClr val="000000"/>
              </a:solidFill>
              <a:prstDash val="solid"/>
            </a:ln>
            <a:effectLst/>
          </p:spPr>
        </p:cxnSp>
        <p:cxnSp>
          <p:nvCxnSpPr>
            <p:cNvPr id="80" name="Gerade Verbindung 29"/>
            <p:cNvCxnSpPr/>
            <p:nvPr userDrawn="1"/>
          </p:nvCxnSpPr>
          <p:spPr bwMode="gray">
            <a:xfrm rot="5400000">
              <a:off x="4427980" y="-315520"/>
              <a:ext cx="432060" cy="0"/>
            </a:xfrm>
            <a:prstGeom prst="line">
              <a:avLst/>
            </a:prstGeom>
            <a:noFill/>
            <a:ln w="9525" cap="flat" cmpd="sng" algn="ctr">
              <a:solidFill>
                <a:srgbClr val="000000"/>
              </a:solidFill>
              <a:prstDash val="solid"/>
            </a:ln>
            <a:effectLst/>
          </p:spPr>
        </p:cxnSp>
        <p:cxnSp>
          <p:nvCxnSpPr>
            <p:cNvPr id="81" name="Gerade Verbindung 30"/>
            <p:cNvCxnSpPr/>
            <p:nvPr userDrawn="1"/>
          </p:nvCxnSpPr>
          <p:spPr bwMode="gray">
            <a:xfrm rot="5400000">
              <a:off x="5724160" y="-315520"/>
              <a:ext cx="432060" cy="0"/>
            </a:xfrm>
            <a:prstGeom prst="line">
              <a:avLst/>
            </a:prstGeom>
            <a:noFill/>
            <a:ln w="9525" cap="flat" cmpd="sng" algn="ctr">
              <a:solidFill>
                <a:srgbClr val="000000"/>
              </a:solidFill>
              <a:prstDash val="solid"/>
            </a:ln>
            <a:effectLst/>
          </p:spPr>
        </p:cxnSp>
        <p:cxnSp>
          <p:nvCxnSpPr>
            <p:cNvPr id="82" name="Gerade Verbindung 31"/>
            <p:cNvCxnSpPr/>
            <p:nvPr userDrawn="1"/>
          </p:nvCxnSpPr>
          <p:spPr bwMode="gray">
            <a:xfrm rot="5400000">
              <a:off x="5868180" y="-315520"/>
              <a:ext cx="432060" cy="0"/>
            </a:xfrm>
            <a:prstGeom prst="line">
              <a:avLst/>
            </a:prstGeom>
            <a:noFill/>
            <a:ln w="9525" cap="flat" cmpd="sng" algn="ctr">
              <a:solidFill>
                <a:srgbClr val="000000"/>
              </a:solidFill>
              <a:prstDash val="solid"/>
            </a:ln>
            <a:effectLst/>
          </p:spPr>
        </p:cxnSp>
        <p:cxnSp>
          <p:nvCxnSpPr>
            <p:cNvPr id="83" name="Gerade Verbindung 32"/>
            <p:cNvCxnSpPr/>
            <p:nvPr userDrawn="1"/>
          </p:nvCxnSpPr>
          <p:spPr bwMode="gray">
            <a:xfrm rot="5400000">
              <a:off x="7164360" y="-315520"/>
              <a:ext cx="432060" cy="0"/>
            </a:xfrm>
            <a:prstGeom prst="line">
              <a:avLst/>
            </a:prstGeom>
            <a:noFill/>
            <a:ln w="9525" cap="flat" cmpd="sng" algn="ctr">
              <a:solidFill>
                <a:srgbClr val="000000"/>
              </a:solidFill>
              <a:prstDash val="solid"/>
            </a:ln>
            <a:effectLst/>
          </p:spPr>
        </p:cxnSp>
        <p:cxnSp>
          <p:nvCxnSpPr>
            <p:cNvPr id="84" name="Gerade Verbindung 33"/>
            <p:cNvCxnSpPr/>
            <p:nvPr userDrawn="1"/>
          </p:nvCxnSpPr>
          <p:spPr bwMode="gray">
            <a:xfrm rot="5400000">
              <a:off x="7308380" y="-315520"/>
              <a:ext cx="432060" cy="0"/>
            </a:xfrm>
            <a:prstGeom prst="line">
              <a:avLst/>
            </a:prstGeom>
            <a:noFill/>
            <a:ln w="9525" cap="flat" cmpd="sng" algn="ctr">
              <a:solidFill>
                <a:srgbClr val="000000"/>
              </a:solidFill>
              <a:prstDash val="solid"/>
            </a:ln>
            <a:effectLst/>
          </p:spPr>
        </p:cxnSp>
        <p:cxnSp>
          <p:nvCxnSpPr>
            <p:cNvPr id="85" name="Gerade Verbindung 34"/>
            <p:cNvCxnSpPr/>
            <p:nvPr userDrawn="1"/>
          </p:nvCxnSpPr>
          <p:spPr bwMode="gray">
            <a:xfrm rot="5400000">
              <a:off x="8604560" y="-315520"/>
              <a:ext cx="432060" cy="0"/>
            </a:xfrm>
            <a:prstGeom prst="line">
              <a:avLst/>
            </a:prstGeom>
            <a:noFill/>
            <a:ln w="9525" cap="flat" cmpd="sng" algn="ctr">
              <a:solidFill>
                <a:srgbClr val="000000"/>
              </a:solidFill>
              <a:prstDash val="solid"/>
            </a:ln>
            <a:effectLst/>
          </p:spPr>
        </p:cxnSp>
      </p:grpSp>
      <p:grpSp>
        <p:nvGrpSpPr>
          <p:cNvPr id="86" name="Gruppieren 37"/>
          <p:cNvGrpSpPr/>
          <p:nvPr/>
        </p:nvGrpSpPr>
        <p:grpSpPr bwMode="gray">
          <a:xfrm>
            <a:off x="323410" y="6957490"/>
            <a:ext cx="8496740" cy="216030"/>
            <a:chOff x="323850" y="-531550"/>
            <a:chExt cx="8496740" cy="432060"/>
          </a:xfrm>
        </p:grpSpPr>
        <p:cxnSp>
          <p:nvCxnSpPr>
            <p:cNvPr id="87" name="Gerade Verbindung 38"/>
            <p:cNvCxnSpPr/>
            <p:nvPr userDrawn="1"/>
          </p:nvCxnSpPr>
          <p:spPr bwMode="gray">
            <a:xfrm rot="5400000">
              <a:off x="107820" y="-315520"/>
              <a:ext cx="432060" cy="0"/>
            </a:xfrm>
            <a:prstGeom prst="line">
              <a:avLst/>
            </a:prstGeom>
            <a:noFill/>
            <a:ln w="9525" cap="flat" cmpd="sng" algn="ctr">
              <a:solidFill>
                <a:srgbClr val="000000"/>
              </a:solidFill>
              <a:prstDash val="solid"/>
            </a:ln>
            <a:effectLst/>
          </p:spPr>
        </p:cxnSp>
        <p:cxnSp>
          <p:nvCxnSpPr>
            <p:cNvPr id="88" name="Gerade Verbindung 39"/>
            <p:cNvCxnSpPr/>
            <p:nvPr userDrawn="1"/>
          </p:nvCxnSpPr>
          <p:spPr bwMode="gray">
            <a:xfrm rot="5400000">
              <a:off x="1403560" y="-315520"/>
              <a:ext cx="432060" cy="0"/>
            </a:xfrm>
            <a:prstGeom prst="line">
              <a:avLst/>
            </a:prstGeom>
            <a:noFill/>
            <a:ln w="9525" cap="flat" cmpd="sng" algn="ctr">
              <a:solidFill>
                <a:srgbClr val="000000"/>
              </a:solidFill>
              <a:prstDash val="solid"/>
            </a:ln>
            <a:effectLst/>
          </p:spPr>
        </p:cxnSp>
        <p:cxnSp>
          <p:nvCxnSpPr>
            <p:cNvPr id="89" name="Gerade Verbindung 40"/>
            <p:cNvCxnSpPr/>
            <p:nvPr userDrawn="1"/>
          </p:nvCxnSpPr>
          <p:spPr bwMode="gray">
            <a:xfrm rot="5400000">
              <a:off x="1547580" y="-315520"/>
              <a:ext cx="432060" cy="0"/>
            </a:xfrm>
            <a:prstGeom prst="line">
              <a:avLst/>
            </a:prstGeom>
            <a:noFill/>
            <a:ln w="9525" cap="flat" cmpd="sng" algn="ctr">
              <a:solidFill>
                <a:srgbClr val="000000"/>
              </a:solidFill>
              <a:prstDash val="solid"/>
            </a:ln>
            <a:effectLst/>
          </p:spPr>
        </p:cxnSp>
        <p:cxnSp>
          <p:nvCxnSpPr>
            <p:cNvPr id="90" name="Gerade Verbindung 41"/>
            <p:cNvCxnSpPr/>
            <p:nvPr userDrawn="1"/>
          </p:nvCxnSpPr>
          <p:spPr bwMode="gray">
            <a:xfrm rot="5400000">
              <a:off x="2843760" y="-315520"/>
              <a:ext cx="432060" cy="0"/>
            </a:xfrm>
            <a:prstGeom prst="line">
              <a:avLst/>
            </a:prstGeom>
            <a:noFill/>
            <a:ln w="9525" cap="flat" cmpd="sng" algn="ctr">
              <a:solidFill>
                <a:srgbClr val="000000"/>
              </a:solidFill>
              <a:prstDash val="solid"/>
            </a:ln>
            <a:effectLst/>
          </p:spPr>
        </p:cxnSp>
        <p:cxnSp>
          <p:nvCxnSpPr>
            <p:cNvPr id="91" name="Gerade Verbindung 42"/>
            <p:cNvCxnSpPr/>
            <p:nvPr userDrawn="1"/>
          </p:nvCxnSpPr>
          <p:spPr bwMode="gray">
            <a:xfrm rot="5400000">
              <a:off x="2987780" y="-315520"/>
              <a:ext cx="432060" cy="0"/>
            </a:xfrm>
            <a:prstGeom prst="line">
              <a:avLst/>
            </a:prstGeom>
            <a:noFill/>
            <a:ln w="9525" cap="flat" cmpd="sng" algn="ctr">
              <a:solidFill>
                <a:srgbClr val="000000"/>
              </a:solidFill>
              <a:prstDash val="solid"/>
            </a:ln>
            <a:effectLst/>
          </p:spPr>
        </p:cxnSp>
        <p:cxnSp>
          <p:nvCxnSpPr>
            <p:cNvPr id="92" name="Gerade Verbindung 43"/>
            <p:cNvCxnSpPr/>
            <p:nvPr userDrawn="1"/>
          </p:nvCxnSpPr>
          <p:spPr bwMode="gray">
            <a:xfrm rot="5400000">
              <a:off x="4283960" y="-315520"/>
              <a:ext cx="432060" cy="0"/>
            </a:xfrm>
            <a:prstGeom prst="line">
              <a:avLst/>
            </a:prstGeom>
            <a:noFill/>
            <a:ln w="9525" cap="flat" cmpd="sng" algn="ctr">
              <a:solidFill>
                <a:srgbClr val="000000"/>
              </a:solidFill>
              <a:prstDash val="solid"/>
            </a:ln>
            <a:effectLst/>
          </p:spPr>
        </p:cxnSp>
        <p:cxnSp>
          <p:nvCxnSpPr>
            <p:cNvPr id="93" name="Gerade Verbindung 44"/>
            <p:cNvCxnSpPr/>
            <p:nvPr userDrawn="1"/>
          </p:nvCxnSpPr>
          <p:spPr bwMode="gray">
            <a:xfrm rot="5400000">
              <a:off x="4427980" y="-315520"/>
              <a:ext cx="432060" cy="0"/>
            </a:xfrm>
            <a:prstGeom prst="line">
              <a:avLst/>
            </a:prstGeom>
            <a:noFill/>
            <a:ln w="9525" cap="flat" cmpd="sng" algn="ctr">
              <a:solidFill>
                <a:srgbClr val="000000"/>
              </a:solidFill>
              <a:prstDash val="solid"/>
            </a:ln>
            <a:effectLst/>
          </p:spPr>
        </p:cxnSp>
        <p:cxnSp>
          <p:nvCxnSpPr>
            <p:cNvPr id="94" name="Gerade Verbindung 45"/>
            <p:cNvCxnSpPr/>
            <p:nvPr userDrawn="1"/>
          </p:nvCxnSpPr>
          <p:spPr bwMode="gray">
            <a:xfrm rot="5400000">
              <a:off x="5724160" y="-315520"/>
              <a:ext cx="432060" cy="0"/>
            </a:xfrm>
            <a:prstGeom prst="line">
              <a:avLst/>
            </a:prstGeom>
            <a:noFill/>
            <a:ln w="9525" cap="flat" cmpd="sng" algn="ctr">
              <a:solidFill>
                <a:srgbClr val="000000"/>
              </a:solidFill>
              <a:prstDash val="solid"/>
            </a:ln>
            <a:effectLst/>
          </p:spPr>
        </p:cxnSp>
        <p:cxnSp>
          <p:nvCxnSpPr>
            <p:cNvPr id="95" name="Gerade Verbindung 46"/>
            <p:cNvCxnSpPr/>
            <p:nvPr userDrawn="1"/>
          </p:nvCxnSpPr>
          <p:spPr bwMode="gray">
            <a:xfrm rot="5400000">
              <a:off x="5868180" y="-315520"/>
              <a:ext cx="432060" cy="0"/>
            </a:xfrm>
            <a:prstGeom prst="line">
              <a:avLst/>
            </a:prstGeom>
            <a:noFill/>
            <a:ln w="9525" cap="flat" cmpd="sng" algn="ctr">
              <a:solidFill>
                <a:srgbClr val="000000"/>
              </a:solidFill>
              <a:prstDash val="solid"/>
            </a:ln>
            <a:effectLst/>
          </p:spPr>
        </p:cxnSp>
        <p:cxnSp>
          <p:nvCxnSpPr>
            <p:cNvPr id="96" name="Gerade Verbindung 47"/>
            <p:cNvCxnSpPr/>
            <p:nvPr userDrawn="1"/>
          </p:nvCxnSpPr>
          <p:spPr bwMode="gray">
            <a:xfrm rot="5400000">
              <a:off x="7164360" y="-315520"/>
              <a:ext cx="432060" cy="0"/>
            </a:xfrm>
            <a:prstGeom prst="line">
              <a:avLst/>
            </a:prstGeom>
            <a:noFill/>
            <a:ln w="9525" cap="flat" cmpd="sng" algn="ctr">
              <a:solidFill>
                <a:srgbClr val="000000"/>
              </a:solidFill>
              <a:prstDash val="solid"/>
            </a:ln>
            <a:effectLst/>
          </p:spPr>
        </p:cxnSp>
        <p:cxnSp>
          <p:nvCxnSpPr>
            <p:cNvPr id="97" name="Gerade Verbindung 48"/>
            <p:cNvCxnSpPr/>
            <p:nvPr userDrawn="1"/>
          </p:nvCxnSpPr>
          <p:spPr bwMode="gray">
            <a:xfrm rot="5400000">
              <a:off x="7308380" y="-315520"/>
              <a:ext cx="432060" cy="0"/>
            </a:xfrm>
            <a:prstGeom prst="line">
              <a:avLst/>
            </a:prstGeom>
            <a:noFill/>
            <a:ln w="9525" cap="flat" cmpd="sng" algn="ctr">
              <a:solidFill>
                <a:srgbClr val="000000"/>
              </a:solidFill>
              <a:prstDash val="solid"/>
            </a:ln>
            <a:effectLst/>
          </p:spPr>
        </p:cxnSp>
        <p:cxnSp>
          <p:nvCxnSpPr>
            <p:cNvPr id="98" name="Gerade Verbindung 49"/>
            <p:cNvCxnSpPr/>
            <p:nvPr userDrawn="1"/>
          </p:nvCxnSpPr>
          <p:spPr bwMode="gray">
            <a:xfrm rot="5400000">
              <a:off x="8604560" y="-315520"/>
              <a:ext cx="432060" cy="0"/>
            </a:xfrm>
            <a:prstGeom prst="line">
              <a:avLst/>
            </a:prstGeom>
            <a:noFill/>
            <a:ln w="9525" cap="flat" cmpd="sng" algn="ctr">
              <a:solidFill>
                <a:srgbClr val="000000"/>
              </a:solidFill>
              <a:prstDash val="solid"/>
            </a:ln>
            <a:effectLst/>
          </p:spPr>
        </p:cxnSp>
      </p:grpSp>
      <p:grpSp>
        <p:nvGrpSpPr>
          <p:cNvPr id="99" name="Gruppieren 57"/>
          <p:cNvGrpSpPr/>
          <p:nvPr/>
        </p:nvGrpSpPr>
        <p:grpSpPr bwMode="gray">
          <a:xfrm>
            <a:off x="9252520" y="259200"/>
            <a:ext cx="216160" cy="6338152"/>
            <a:chOff x="-540970" y="259288"/>
            <a:chExt cx="432320" cy="6338152"/>
          </a:xfrm>
        </p:grpSpPr>
        <p:cxnSp>
          <p:nvCxnSpPr>
            <p:cNvPr id="101" name="Gerade Verbindung 59"/>
            <p:cNvCxnSpPr/>
            <p:nvPr userDrawn="1"/>
          </p:nvCxnSpPr>
          <p:spPr bwMode="gray">
            <a:xfrm>
              <a:off x="-540710" y="908650"/>
              <a:ext cx="432060" cy="0"/>
            </a:xfrm>
            <a:prstGeom prst="line">
              <a:avLst/>
            </a:prstGeom>
            <a:noFill/>
            <a:ln w="9525" cap="flat" cmpd="sng" algn="ctr">
              <a:solidFill>
                <a:srgbClr val="000000"/>
              </a:solidFill>
              <a:prstDash val="solid"/>
            </a:ln>
            <a:effectLst/>
          </p:spPr>
        </p:cxnSp>
        <p:cxnSp>
          <p:nvCxnSpPr>
            <p:cNvPr id="102" name="Gerade Verbindung 61"/>
            <p:cNvCxnSpPr/>
            <p:nvPr userDrawn="1"/>
          </p:nvCxnSpPr>
          <p:spPr bwMode="gray">
            <a:xfrm>
              <a:off x="-540710" y="6597440"/>
              <a:ext cx="432060" cy="0"/>
            </a:xfrm>
            <a:prstGeom prst="line">
              <a:avLst/>
            </a:prstGeom>
            <a:noFill/>
            <a:ln w="9525" cap="flat" cmpd="sng" algn="ctr">
              <a:solidFill>
                <a:srgbClr val="000000"/>
              </a:solidFill>
              <a:prstDash val="solid"/>
            </a:ln>
            <a:effectLst/>
          </p:spPr>
        </p:cxnSp>
        <p:cxnSp>
          <p:nvCxnSpPr>
            <p:cNvPr id="103" name="Gerade Verbindung 62"/>
            <p:cNvCxnSpPr/>
            <p:nvPr userDrawn="1"/>
          </p:nvCxnSpPr>
          <p:spPr bwMode="gray">
            <a:xfrm>
              <a:off x="-540710" y="6453420"/>
              <a:ext cx="432060" cy="0"/>
            </a:xfrm>
            <a:prstGeom prst="line">
              <a:avLst/>
            </a:prstGeom>
            <a:noFill/>
            <a:ln w="9525" cap="flat" cmpd="sng" algn="ctr">
              <a:solidFill>
                <a:srgbClr val="000000"/>
              </a:solidFill>
              <a:prstDash val="solid"/>
            </a:ln>
            <a:effectLst/>
          </p:spPr>
        </p:cxnSp>
        <p:cxnSp>
          <p:nvCxnSpPr>
            <p:cNvPr id="104" name="Gerade Verbindung 79"/>
            <p:cNvCxnSpPr/>
            <p:nvPr userDrawn="1"/>
          </p:nvCxnSpPr>
          <p:spPr bwMode="gray">
            <a:xfrm>
              <a:off x="-540710" y="5445280"/>
              <a:ext cx="432060" cy="0"/>
            </a:xfrm>
            <a:prstGeom prst="line">
              <a:avLst/>
            </a:prstGeom>
            <a:noFill/>
            <a:ln w="9525" cap="flat" cmpd="sng" algn="ctr">
              <a:solidFill>
                <a:srgbClr val="000000"/>
              </a:solidFill>
              <a:prstDash val="solid"/>
            </a:ln>
            <a:effectLst/>
          </p:spPr>
        </p:cxnSp>
        <p:cxnSp>
          <p:nvCxnSpPr>
            <p:cNvPr id="105" name="Gerade Verbindung 80"/>
            <p:cNvCxnSpPr/>
            <p:nvPr userDrawn="1"/>
          </p:nvCxnSpPr>
          <p:spPr bwMode="gray">
            <a:xfrm>
              <a:off x="-540710" y="5301260"/>
              <a:ext cx="432060" cy="0"/>
            </a:xfrm>
            <a:prstGeom prst="line">
              <a:avLst/>
            </a:prstGeom>
            <a:noFill/>
            <a:ln w="9525" cap="flat" cmpd="sng" algn="ctr">
              <a:solidFill>
                <a:srgbClr val="000000"/>
              </a:solidFill>
              <a:prstDash val="solid"/>
            </a:ln>
            <a:effectLst/>
          </p:spPr>
        </p:cxnSp>
        <p:cxnSp>
          <p:nvCxnSpPr>
            <p:cNvPr id="106" name="Gerade Verbindung 81"/>
            <p:cNvCxnSpPr/>
            <p:nvPr userDrawn="1"/>
          </p:nvCxnSpPr>
          <p:spPr bwMode="gray">
            <a:xfrm>
              <a:off x="-540710" y="4365130"/>
              <a:ext cx="432060" cy="0"/>
            </a:xfrm>
            <a:prstGeom prst="line">
              <a:avLst/>
            </a:prstGeom>
            <a:noFill/>
            <a:ln w="9525" cap="flat" cmpd="sng" algn="ctr">
              <a:solidFill>
                <a:srgbClr val="000000"/>
              </a:solidFill>
              <a:prstDash val="solid"/>
            </a:ln>
            <a:effectLst/>
          </p:spPr>
        </p:cxnSp>
        <p:cxnSp>
          <p:nvCxnSpPr>
            <p:cNvPr id="107" name="Gerade Verbindung 82"/>
            <p:cNvCxnSpPr/>
            <p:nvPr userDrawn="1"/>
          </p:nvCxnSpPr>
          <p:spPr bwMode="gray">
            <a:xfrm>
              <a:off x="-540710" y="4221110"/>
              <a:ext cx="432060" cy="0"/>
            </a:xfrm>
            <a:prstGeom prst="line">
              <a:avLst/>
            </a:prstGeom>
            <a:noFill/>
            <a:ln w="9525" cap="flat" cmpd="sng" algn="ctr">
              <a:solidFill>
                <a:srgbClr val="000000"/>
              </a:solidFill>
              <a:prstDash val="solid"/>
            </a:ln>
            <a:effectLst/>
          </p:spPr>
        </p:cxnSp>
        <p:cxnSp>
          <p:nvCxnSpPr>
            <p:cNvPr id="108" name="Gerade Verbindung 83"/>
            <p:cNvCxnSpPr/>
            <p:nvPr userDrawn="1"/>
          </p:nvCxnSpPr>
          <p:spPr bwMode="gray">
            <a:xfrm>
              <a:off x="-540710" y="3284980"/>
              <a:ext cx="432060" cy="0"/>
            </a:xfrm>
            <a:prstGeom prst="line">
              <a:avLst/>
            </a:prstGeom>
            <a:noFill/>
            <a:ln w="9525" cap="flat" cmpd="sng" algn="ctr">
              <a:solidFill>
                <a:srgbClr val="000000"/>
              </a:solidFill>
              <a:prstDash val="solid"/>
            </a:ln>
            <a:effectLst/>
          </p:spPr>
        </p:cxnSp>
        <p:cxnSp>
          <p:nvCxnSpPr>
            <p:cNvPr id="109" name="Gerade Verbindung 84"/>
            <p:cNvCxnSpPr/>
            <p:nvPr userDrawn="1"/>
          </p:nvCxnSpPr>
          <p:spPr bwMode="gray">
            <a:xfrm>
              <a:off x="-540710" y="3140960"/>
              <a:ext cx="432060" cy="0"/>
            </a:xfrm>
            <a:prstGeom prst="line">
              <a:avLst/>
            </a:prstGeom>
            <a:noFill/>
            <a:ln w="9525" cap="flat" cmpd="sng" algn="ctr">
              <a:solidFill>
                <a:srgbClr val="000000"/>
              </a:solidFill>
              <a:prstDash val="solid"/>
            </a:ln>
            <a:effectLst/>
          </p:spPr>
        </p:cxnSp>
        <p:cxnSp>
          <p:nvCxnSpPr>
            <p:cNvPr id="110" name="Gerade Verbindung 85"/>
            <p:cNvCxnSpPr/>
            <p:nvPr userDrawn="1"/>
          </p:nvCxnSpPr>
          <p:spPr bwMode="gray">
            <a:xfrm>
              <a:off x="-540710" y="2204830"/>
              <a:ext cx="432060" cy="0"/>
            </a:xfrm>
            <a:prstGeom prst="line">
              <a:avLst/>
            </a:prstGeom>
            <a:noFill/>
            <a:ln w="9525" cap="flat" cmpd="sng" algn="ctr">
              <a:solidFill>
                <a:srgbClr val="000000"/>
              </a:solidFill>
              <a:prstDash val="solid"/>
            </a:ln>
            <a:effectLst/>
          </p:spPr>
        </p:cxnSp>
        <p:cxnSp>
          <p:nvCxnSpPr>
            <p:cNvPr id="111" name="Gerade Verbindung 86"/>
            <p:cNvCxnSpPr/>
            <p:nvPr userDrawn="1"/>
          </p:nvCxnSpPr>
          <p:spPr bwMode="gray">
            <a:xfrm>
              <a:off x="-540710" y="2060810"/>
              <a:ext cx="432060" cy="0"/>
            </a:xfrm>
            <a:prstGeom prst="line">
              <a:avLst/>
            </a:prstGeom>
            <a:noFill/>
            <a:ln w="9525" cap="flat" cmpd="sng" algn="ctr">
              <a:solidFill>
                <a:srgbClr val="000000"/>
              </a:solidFill>
              <a:prstDash val="solid"/>
            </a:ln>
            <a:effectLst/>
          </p:spPr>
        </p:cxnSp>
        <p:cxnSp>
          <p:nvCxnSpPr>
            <p:cNvPr id="112" name="Gerade Verbindung 88"/>
            <p:cNvCxnSpPr/>
            <p:nvPr userDrawn="1"/>
          </p:nvCxnSpPr>
          <p:spPr bwMode="gray">
            <a:xfrm>
              <a:off x="-540710" y="6381410"/>
              <a:ext cx="432060" cy="0"/>
            </a:xfrm>
            <a:prstGeom prst="line">
              <a:avLst/>
            </a:prstGeom>
            <a:noFill/>
            <a:ln w="9525" cap="flat" cmpd="sng" algn="ctr">
              <a:solidFill>
                <a:srgbClr val="000000"/>
              </a:solidFill>
              <a:prstDash val="solid"/>
            </a:ln>
            <a:effectLst/>
          </p:spPr>
        </p:cxnSp>
        <p:cxnSp>
          <p:nvCxnSpPr>
            <p:cNvPr id="65" name="Gerade Verbindung 58"/>
            <p:cNvCxnSpPr/>
            <p:nvPr userDrawn="1"/>
          </p:nvCxnSpPr>
          <p:spPr bwMode="gray">
            <a:xfrm>
              <a:off x="-540970" y="1052824"/>
              <a:ext cx="432060" cy="0"/>
            </a:xfrm>
            <a:prstGeom prst="line">
              <a:avLst/>
            </a:prstGeom>
            <a:noFill/>
            <a:ln w="9525" cap="flat" cmpd="sng" algn="ctr">
              <a:solidFill>
                <a:srgbClr val="000000"/>
              </a:solidFill>
              <a:prstDash val="solid"/>
            </a:ln>
            <a:effectLst/>
          </p:spPr>
        </p:cxnSp>
        <p:cxnSp>
          <p:nvCxnSpPr>
            <p:cNvPr id="67" name="Gerade Verbindung 58"/>
            <p:cNvCxnSpPr/>
            <p:nvPr userDrawn="1"/>
          </p:nvCxnSpPr>
          <p:spPr bwMode="gray">
            <a:xfrm>
              <a:off x="-540970" y="1412864"/>
              <a:ext cx="432060" cy="0"/>
            </a:xfrm>
            <a:prstGeom prst="line">
              <a:avLst/>
            </a:prstGeom>
            <a:noFill/>
            <a:ln w="9525" cap="flat" cmpd="sng" algn="ctr">
              <a:solidFill>
                <a:srgbClr val="000000"/>
              </a:solidFill>
              <a:prstDash val="solid"/>
            </a:ln>
            <a:effectLst/>
          </p:spPr>
        </p:cxnSp>
        <p:cxnSp>
          <p:nvCxnSpPr>
            <p:cNvPr id="69" name="Gerade Verbindung 59"/>
            <p:cNvCxnSpPr/>
            <p:nvPr userDrawn="1"/>
          </p:nvCxnSpPr>
          <p:spPr bwMode="gray">
            <a:xfrm>
              <a:off x="-540710" y="259288"/>
              <a:ext cx="432060" cy="0"/>
            </a:xfrm>
            <a:prstGeom prst="line">
              <a:avLst/>
            </a:prstGeom>
            <a:noFill/>
            <a:ln w="9525" cap="flat" cmpd="sng" algn="ctr">
              <a:solidFill>
                <a:srgbClr val="000000"/>
              </a:solidFill>
              <a:prstDash val="solid"/>
            </a:ln>
            <a:effectLst/>
          </p:spPr>
        </p:cxnSp>
        <p:cxnSp>
          <p:nvCxnSpPr>
            <p:cNvPr id="72" name="Gerade Verbindung 58"/>
            <p:cNvCxnSpPr/>
            <p:nvPr userDrawn="1"/>
          </p:nvCxnSpPr>
          <p:spPr bwMode="gray">
            <a:xfrm>
              <a:off x="-540970" y="1628838"/>
              <a:ext cx="432060" cy="0"/>
            </a:xfrm>
            <a:prstGeom prst="line">
              <a:avLst/>
            </a:prstGeom>
            <a:noFill/>
            <a:ln w="9525" cap="flat" cmpd="sng" algn="ctr">
              <a:solidFill>
                <a:srgbClr val="000000"/>
              </a:solidFill>
              <a:prstDash val="solid"/>
            </a:ln>
            <a:effectLst/>
          </p:spPr>
        </p:cxnSp>
      </p:grpSp>
      <p:grpSp>
        <p:nvGrpSpPr>
          <p:cNvPr id="113" name="Gruppieren 55"/>
          <p:cNvGrpSpPr/>
          <p:nvPr/>
        </p:nvGrpSpPr>
        <p:grpSpPr bwMode="gray">
          <a:xfrm>
            <a:off x="-324550" y="260648"/>
            <a:ext cx="216036" cy="6336792"/>
            <a:chOff x="-540710" y="260648"/>
            <a:chExt cx="432072" cy="6336792"/>
          </a:xfrm>
        </p:grpSpPr>
        <p:cxnSp>
          <p:nvCxnSpPr>
            <p:cNvPr id="115" name="Gerade Verbindung 60"/>
            <p:cNvCxnSpPr/>
            <p:nvPr userDrawn="1"/>
          </p:nvCxnSpPr>
          <p:spPr bwMode="gray">
            <a:xfrm>
              <a:off x="-540710" y="908650"/>
              <a:ext cx="432060" cy="0"/>
            </a:xfrm>
            <a:prstGeom prst="line">
              <a:avLst/>
            </a:prstGeom>
            <a:noFill/>
            <a:ln w="9525" cap="flat" cmpd="sng" algn="ctr">
              <a:solidFill>
                <a:srgbClr val="000000"/>
              </a:solidFill>
              <a:prstDash val="solid"/>
            </a:ln>
            <a:effectLst/>
          </p:spPr>
        </p:cxnSp>
        <p:cxnSp>
          <p:nvCxnSpPr>
            <p:cNvPr id="116" name="Gerade Verbindung 63"/>
            <p:cNvCxnSpPr/>
            <p:nvPr userDrawn="1"/>
          </p:nvCxnSpPr>
          <p:spPr bwMode="gray">
            <a:xfrm>
              <a:off x="-540710" y="6597440"/>
              <a:ext cx="432060" cy="0"/>
            </a:xfrm>
            <a:prstGeom prst="line">
              <a:avLst/>
            </a:prstGeom>
            <a:noFill/>
            <a:ln w="9525" cap="flat" cmpd="sng" algn="ctr">
              <a:solidFill>
                <a:srgbClr val="000000"/>
              </a:solidFill>
              <a:prstDash val="solid"/>
            </a:ln>
            <a:effectLst/>
          </p:spPr>
        </p:cxnSp>
        <p:cxnSp>
          <p:nvCxnSpPr>
            <p:cNvPr id="117" name="Gerade Verbindung 64"/>
            <p:cNvCxnSpPr/>
            <p:nvPr userDrawn="1"/>
          </p:nvCxnSpPr>
          <p:spPr bwMode="gray">
            <a:xfrm>
              <a:off x="-540710" y="6453420"/>
              <a:ext cx="432060" cy="0"/>
            </a:xfrm>
            <a:prstGeom prst="line">
              <a:avLst/>
            </a:prstGeom>
            <a:noFill/>
            <a:ln w="9525" cap="flat" cmpd="sng" algn="ctr">
              <a:solidFill>
                <a:srgbClr val="000000"/>
              </a:solidFill>
              <a:prstDash val="solid"/>
            </a:ln>
            <a:effectLst/>
          </p:spPr>
        </p:cxnSp>
        <p:cxnSp>
          <p:nvCxnSpPr>
            <p:cNvPr id="118" name="Gerade Verbindung 65"/>
            <p:cNvCxnSpPr/>
            <p:nvPr userDrawn="1"/>
          </p:nvCxnSpPr>
          <p:spPr bwMode="gray">
            <a:xfrm>
              <a:off x="-540710" y="5445280"/>
              <a:ext cx="432060" cy="0"/>
            </a:xfrm>
            <a:prstGeom prst="line">
              <a:avLst/>
            </a:prstGeom>
            <a:noFill/>
            <a:ln w="9525" cap="flat" cmpd="sng" algn="ctr">
              <a:solidFill>
                <a:srgbClr val="000000"/>
              </a:solidFill>
              <a:prstDash val="solid"/>
            </a:ln>
            <a:effectLst/>
          </p:spPr>
        </p:cxnSp>
        <p:cxnSp>
          <p:nvCxnSpPr>
            <p:cNvPr id="119" name="Gerade Verbindung 66"/>
            <p:cNvCxnSpPr/>
            <p:nvPr userDrawn="1"/>
          </p:nvCxnSpPr>
          <p:spPr bwMode="gray">
            <a:xfrm>
              <a:off x="-540710" y="5301260"/>
              <a:ext cx="432060" cy="0"/>
            </a:xfrm>
            <a:prstGeom prst="line">
              <a:avLst/>
            </a:prstGeom>
            <a:noFill/>
            <a:ln w="9525" cap="flat" cmpd="sng" algn="ctr">
              <a:solidFill>
                <a:srgbClr val="000000"/>
              </a:solidFill>
              <a:prstDash val="solid"/>
            </a:ln>
            <a:effectLst/>
          </p:spPr>
        </p:cxnSp>
        <p:cxnSp>
          <p:nvCxnSpPr>
            <p:cNvPr id="120" name="Gerade Verbindung 67"/>
            <p:cNvCxnSpPr/>
            <p:nvPr userDrawn="1"/>
          </p:nvCxnSpPr>
          <p:spPr bwMode="gray">
            <a:xfrm>
              <a:off x="-540710" y="4365130"/>
              <a:ext cx="432060" cy="0"/>
            </a:xfrm>
            <a:prstGeom prst="line">
              <a:avLst/>
            </a:prstGeom>
            <a:noFill/>
            <a:ln w="9525" cap="flat" cmpd="sng" algn="ctr">
              <a:solidFill>
                <a:srgbClr val="000000"/>
              </a:solidFill>
              <a:prstDash val="solid"/>
            </a:ln>
            <a:effectLst/>
          </p:spPr>
        </p:cxnSp>
        <p:cxnSp>
          <p:nvCxnSpPr>
            <p:cNvPr id="121" name="Gerade Verbindung 68"/>
            <p:cNvCxnSpPr/>
            <p:nvPr userDrawn="1"/>
          </p:nvCxnSpPr>
          <p:spPr bwMode="gray">
            <a:xfrm>
              <a:off x="-540710" y="4221110"/>
              <a:ext cx="432060" cy="0"/>
            </a:xfrm>
            <a:prstGeom prst="line">
              <a:avLst/>
            </a:prstGeom>
            <a:noFill/>
            <a:ln w="9525" cap="flat" cmpd="sng" algn="ctr">
              <a:solidFill>
                <a:srgbClr val="000000"/>
              </a:solidFill>
              <a:prstDash val="solid"/>
            </a:ln>
            <a:effectLst/>
          </p:spPr>
        </p:cxnSp>
        <p:cxnSp>
          <p:nvCxnSpPr>
            <p:cNvPr id="122" name="Gerade Verbindung 69"/>
            <p:cNvCxnSpPr/>
            <p:nvPr userDrawn="1"/>
          </p:nvCxnSpPr>
          <p:spPr bwMode="gray">
            <a:xfrm>
              <a:off x="-540710" y="3284980"/>
              <a:ext cx="432060" cy="0"/>
            </a:xfrm>
            <a:prstGeom prst="line">
              <a:avLst/>
            </a:prstGeom>
            <a:noFill/>
            <a:ln w="9525" cap="flat" cmpd="sng" algn="ctr">
              <a:solidFill>
                <a:srgbClr val="000000"/>
              </a:solidFill>
              <a:prstDash val="solid"/>
            </a:ln>
            <a:effectLst/>
          </p:spPr>
        </p:cxnSp>
        <p:cxnSp>
          <p:nvCxnSpPr>
            <p:cNvPr id="123" name="Gerade Verbindung 70"/>
            <p:cNvCxnSpPr/>
            <p:nvPr userDrawn="1"/>
          </p:nvCxnSpPr>
          <p:spPr bwMode="gray">
            <a:xfrm>
              <a:off x="-540710" y="3140960"/>
              <a:ext cx="432060" cy="0"/>
            </a:xfrm>
            <a:prstGeom prst="line">
              <a:avLst/>
            </a:prstGeom>
            <a:noFill/>
            <a:ln w="9525" cap="flat" cmpd="sng" algn="ctr">
              <a:solidFill>
                <a:srgbClr val="000000"/>
              </a:solidFill>
              <a:prstDash val="solid"/>
            </a:ln>
            <a:effectLst/>
          </p:spPr>
        </p:cxnSp>
        <p:cxnSp>
          <p:nvCxnSpPr>
            <p:cNvPr id="124" name="Gerade Verbindung 71"/>
            <p:cNvCxnSpPr/>
            <p:nvPr userDrawn="1"/>
          </p:nvCxnSpPr>
          <p:spPr bwMode="gray">
            <a:xfrm>
              <a:off x="-540710" y="2204830"/>
              <a:ext cx="432060" cy="0"/>
            </a:xfrm>
            <a:prstGeom prst="line">
              <a:avLst/>
            </a:prstGeom>
            <a:noFill/>
            <a:ln w="9525" cap="flat" cmpd="sng" algn="ctr">
              <a:solidFill>
                <a:srgbClr val="000000"/>
              </a:solidFill>
              <a:prstDash val="solid"/>
            </a:ln>
            <a:effectLst/>
          </p:spPr>
        </p:cxnSp>
        <p:cxnSp>
          <p:nvCxnSpPr>
            <p:cNvPr id="125" name="Gerade Verbindung 72"/>
            <p:cNvCxnSpPr/>
            <p:nvPr userDrawn="1"/>
          </p:nvCxnSpPr>
          <p:spPr bwMode="gray">
            <a:xfrm>
              <a:off x="-540710" y="2060810"/>
              <a:ext cx="432060" cy="0"/>
            </a:xfrm>
            <a:prstGeom prst="line">
              <a:avLst/>
            </a:prstGeom>
            <a:noFill/>
            <a:ln w="9525" cap="flat" cmpd="sng" algn="ctr">
              <a:solidFill>
                <a:srgbClr val="000000"/>
              </a:solidFill>
              <a:prstDash val="solid"/>
            </a:ln>
            <a:effectLst/>
          </p:spPr>
        </p:cxnSp>
        <p:cxnSp>
          <p:nvCxnSpPr>
            <p:cNvPr id="126" name="Gerade Verbindung 73"/>
            <p:cNvCxnSpPr/>
            <p:nvPr userDrawn="1"/>
          </p:nvCxnSpPr>
          <p:spPr bwMode="gray">
            <a:xfrm>
              <a:off x="-540710" y="6381410"/>
              <a:ext cx="432060" cy="0"/>
            </a:xfrm>
            <a:prstGeom prst="line">
              <a:avLst/>
            </a:prstGeom>
            <a:noFill/>
            <a:ln w="9525" cap="flat" cmpd="sng" algn="ctr">
              <a:solidFill>
                <a:srgbClr val="000000"/>
              </a:solidFill>
              <a:prstDash val="solid"/>
            </a:ln>
            <a:effectLst/>
          </p:spPr>
        </p:cxnSp>
        <p:cxnSp>
          <p:nvCxnSpPr>
            <p:cNvPr id="64" name="Gerade Verbindung 56"/>
            <p:cNvCxnSpPr/>
            <p:nvPr userDrawn="1"/>
          </p:nvCxnSpPr>
          <p:spPr bwMode="gray">
            <a:xfrm>
              <a:off x="-540698" y="1052736"/>
              <a:ext cx="432060" cy="0"/>
            </a:xfrm>
            <a:prstGeom prst="line">
              <a:avLst/>
            </a:prstGeom>
            <a:noFill/>
            <a:ln w="9525" cap="flat" cmpd="sng" algn="ctr">
              <a:solidFill>
                <a:srgbClr val="000000"/>
              </a:solidFill>
              <a:prstDash val="solid"/>
            </a:ln>
            <a:effectLst/>
          </p:spPr>
        </p:cxnSp>
        <p:cxnSp>
          <p:nvCxnSpPr>
            <p:cNvPr id="66" name="Gerade Verbindung 56"/>
            <p:cNvCxnSpPr/>
            <p:nvPr userDrawn="1"/>
          </p:nvCxnSpPr>
          <p:spPr bwMode="gray">
            <a:xfrm>
              <a:off x="-540698" y="1412776"/>
              <a:ext cx="432060" cy="0"/>
            </a:xfrm>
            <a:prstGeom prst="line">
              <a:avLst/>
            </a:prstGeom>
            <a:noFill/>
            <a:ln w="9525" cap="flat" cmpd="sng" algn="ctr">
              <a:solidFill>
                <a:srgbClr val="000000"/>
              </a:solidFill>
              <a:prstDash val="solid"/>
            </a:ln>
            <a:effectLst/>
          </p:spPr>
        </p:cxnSp>
        <p:cxnSp>
          <p:nvCxnSpPr>
            <p:cNvPr id="68" name="Gerade Verbindung 60"/>
            <p:cNvCxnSpPr/>
            <p:nvPr userDrawn="1"/>
          </p:nvCxnSpPr>
          <p:spPr bwMode="gray">
            <a:xfrm>
              <a:off x="-540710" y="260648"/>
              <a:ext cx="432060" cy="0"/>
            </a:xfrm>
            <a:prstGeom prst="line">
              <a:avLst/>
            </a:prstGeom>
            <a:noFill/>
            <a:ln w="9525" cap="flat" cmpd="sng" algn="ctr">
              <a:solidFill>
                <a:srgbClr val="000000"/>
              </a:solidFill>
              <a:prstDash val="solid"/>
            </a:ln>
            <a:effectLst/>
          </p:spPr>
        </p:cxnSp>
        <p:cxnSp>
          <p:nvCxnSpPr>
            <p:cNvPr id="70" name="Gerade Verbindung 56"/>
            <p:cNvCxnSpPr/>
            <p:nvPr userDrawn="1"/>
          </p:nvCxnSpPr>
          <p:spPr bwMode="gray">
            <a:xfrm>
              <a:off x="-540698" y="1628750"/>
              <a:ext cx="432060" cy="0"/>
            </a:xfrm>
            <a:prstGeom prst="line">
              <a:avLst/>
            </a:prstGeom>
            <a:noFill/>
            <a:ln w="9525" cap="flat" cmpd="sng" algn="ctr">
              <a:solidFill>
                <a:srgbClr val="000000"/>
              </a:solidFill>
              <a:prstDash val="solid"/>
            </a:ln>
            <a:effectLst/>
          </p:spPr>
        </p:cxnSp>
      </p:grpSp>
      <p:sp>
        <p:nvSpPr>
          <p:cNvPr id="128" name="Rechteck 74"/>
          <p:cNvSpPr/>
          <p:nvPr/>
        </p:nvSpPr>
        <p:spPr bwMode="gray">
          <a:xfrm>
            <a:off x="7523970" y="6623816"/>
            <a:ext cx="1296620" cy="144000"/>
          </a:xfrm>
          <a:prstGeom prst="rect">
            <a:avLst/>
          </a:prstGeom>
          <a:solidFill>
            <a:srgbClr val="FFFFFF"/>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fontAlgn="auto">
              <a:spcBef>
                <a:spcPts val="0"/>
              </a:spcBef>
              <a:spcAft>
                <a:spcPts val="0"/>
              </a:spcAft>
              <a:defRPr/>
            </a:pPr>
            <a:fld id="{C2ABCC37-C314-4D17-9583-6D754EDEC568}" type="slidenum">
              <a:rPr lang="en-US" sz="1000" b="0" kern="0" smtClean="0">
                <a:solidFill>
                  <a:srgbClr val="7F7F7F"/>
                </a:solidFill>
              </a:rPr>
              <a:pPr algn="r" fontAlgn="auto">
                <a:spcBef>
                  <a:spcPts val="0"/>
                </a:spcBef>
                <a:spcAft>
                  <a:spcPts val="0"/>
                </a:spcAft>
                <a:defRPr/>
              </a:pPr>
              <a:t>‹Nr.›</a:t>
            </a:fld>
            <a:endParaRPr lang="en-US" sz="1000" b="0" kern="0" dirty="0" smtClean="0">
              <a:solidFill>
                <a:srgbClr val="7F7F7F"/>
              </a:solidFill>
            </a:endParaRPr>
          </a:p>
        </p:txBody>
      </p:sp>
      <p:pic>
        <p:nvPicPr>
          <p:cNvPr id="129" name="Grafik 75"/>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bwMode="gray">
          <a:xfrm>
            <a:off x="8170353" y="260560"/>
            <a:ext cx="649797" cy="648000"/>
          </a:xfrm>
          <a:prstGeom prst="rect">
            <a:avLst/>
          </a:prstGeom>
        </p:spPr>
      </p:pic>
      <p:sp>
        <p:nvSpPr>
          <p:cNvPr id="130" name="Title Placeholder 129"/>
          <p:cNvSpPr>
            <a:spLocks noGrp="1"/>
          </p:cNvSpPr>
          <p:nvPr>
            <p:ph type="title"/>
          </p:nvPr>
        </p:nvSpPr>
        <p:spPr bwMode="gray">
          <a:xfrm>
            <a:off x="323410" y="260350"/>
            <a:ext cx="6336822" cy="648300"/>
          </a:xfrm>
          <a:prstGeom prst="rect">
            <a:avLst/>
          </a:prstGeom>
        </p:spPr>
        <p:txBody>
          <a:bodyPr vert="horz" lIns="0" tIns="0" rIns="0" bIns="0" rtlCol="0" anchor="b" anchorCtr="0">
            <a:noAutofit/>
          </a:bodyPr>
          <a:lstStyle/>
          <a:p>
            <a:pPr lvl="0"/>
            <a:r>
              <a:rPr lang="en-US" dirty="0" smtClean="0"/>
              <a:t>Click to add headline</a:t>
            </a:r>
            <a:endParaRPr lang="en-US" noProof="0" dirty="0"/>
          </a:p>
        </p:txBody>
      </p:sp>
      <p:sp>
        <p:nvSpPr>
          <p:cNvPr id="2" name="Text Placeholder 1"/>
          <p:cNvSpPr>
            <a:spLocks noGrp="1"/>
          </p:cNvSpPr>
          <p:nvPr>
            <p:ph type="body" idx="1"/>
            <p:custDataLst>
              <p:tags r:id="rId25"/>
            </p:custDataLst>
          </p:nvPr>
        </p:nvSpPr>
        <p:spPr bwMode="gray">
          <a:xfrm>
            <a:off x="324390" y="1052736"/>
            <a:ext cx="8495760" cy="5329014"/>
          </a:xfrm>
          <a:prstGeom prst="rect">
            <a:avLst/>
          </a:prstGeom>
        </p:spPr>
        <p:txBody>
          <a:bodyPr vert="horz" lIns="0" tIns="0" rIns="0" bIns="0" rtlCol="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8"/>
            <a:r>
              <a:rPr lang="en-US" noProof="0" dirty="0" smtClean="0"/>
              <a:t>Eighth level</a:t>
            </a:r>
          </a:p>
          <a:p>
            <a:pPr lvl="8"/>
            <a:r>
              <a:rPr lang="en-US" noProof="0" dirty="0" smtClean="0"/>
              <a:t>Ninth level</a:t>
            </a:r>
          </a:p>
        </p:txBody>
      </p:sp>
      <p:sp>
        <p:nvSpPr>
          <p:cNvPr id="3" name="VctContentArea_ID_3" hidden="1"/>
          <p:cNvSpPr/>
          <p:nvPr>
            <p:custDataLst>
              <p:tags r:id="rId26"/>
            </p:custDataLst>
          </p:nvPr>
        </p:nvSpPr>
        <p:spPr bwMode="gray">
          <a:xfrm>
            <a:off x="321850" y="1050196"/>
            <a:ext cx="8500840" cy="5334094"/>
          </a:xfrm>
          <a:prstGeom prst="rect">
            <a:avLst/>
          </a:prstGeom>
          <a:noFill/>
          <a:ln w="19050" cap="flat" cmpd="sng" algn="ctr">
            <a:solidFill>
              <a:srgbClr val="C80000"/>
            </a:solidFill>
            <a:prstDash val="solid"/>
            <a:round/>
            <a:headEnd type="none" w="med" len="med"/>
            <a:tailEnd type="none" w="med" len="med"/>
          </a:ln>
          <a:extLst>
            <a:ext uri="{909E8E84-426E-40DD-AFC4-6F175D3DCCD1}">
              <a14:hiddenFill xmlns:a14="http://schemas.microsoft.com/office/drawing/2010/main">
                <a:solidFill>
                  <a:srgbClr val="FFC86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endParaRPr>
          </a:p>
        </p:txBody>
      </p:sp>
      <p:sp>
        <p:nvSpPr>
          <p:cNvPr id="114" name="Line 1042"/>
          <p:cNvSpPr>
            <a:spLocks noChangeShapeType="1"/>
          </p:cNvSpPr>
          <p:nvPr userDrawn="1"/>
        </p:nvSpPr>
        <p:spPr bwMode="auto">
          <a:xfrm>
            <a:off x="0" y="6516688"/>
            <a:ext cx="9217025" cy="0"/>
          </a:xfrm>
          <a:prstGeom prst="line">
            <a:avLst/>
          </a:prstGeom>
          <a:noFill/>
          <a:ln w="6985" cmpd="sng">
            <a:solidFill>
              <a:schemeClr val="tx2"/>
            </a:solidFill>
            <a:round/>
            <a:headEnd/>
            <a:tailEnd/>
          </a:ln>
          <a:effectLst/>
        </p:spPr>
        <p:txBody>
          <a:bodyPr/>
          <a:lstStyle/>
          <a:p>
            <a:pPr>
              <a:defRPr/>
            </a:pPr>
            <a:endParaRPr lang="de-DE" dirty="0">
              <a:solidFill>
                <a:prstClr val="black"/>
              </a:solidFill>
            </a:endParaRPr>
          </a:p>
        </p:txBody>
      </p:sp>
      <p:sp>
        <p:nvSpPr>
          <p:cNvPr id="133" name="Rechteck 132"/>
          <p:cNvSpPr/>
          <p:nvPr userDrawn="1"/>
        </p:nvSpPr>
        <p:spPr>
          <a:xfrm>
            <a:off x="15898" y="6581441"/>
            <a:ext cx="6156176" cy="246221"/>
          </a:xfrm>
          <a:prstGeom prst="rect">
            <a:avLst/>
          </a:prstGeom>
        </p:spPr>
        <p:txBody>
          <a:bodyPr wrap="square">
            <a:spAutoFit/>
          </a:bodyPr>
          <a:lstStyle/>
          <a:p>
            <a:r>
              <a:rPr lang="de-DE" sz="1000" dirty="0" smtClean="0">
                <a:solidFill>
                  <a:srgbClr val="F59D6B"/>
                </a:solidFill>
              </a:rPr>
              <a:t>GfK </a:t>
            </a:r>
            <a:r>
              <a:rPr lang="de-DE" sz="1000" dirty="0" err="1" smtClean="0">
                <a:solidFill>
                  <a:srgbClr val="F59D6B"/>
                </a:solidFill>
              </a:rPr>
              <a:t>DestinationMonitor</a:t>
            </a:r>
            <a:r>
              <a:rPr lang="de-DE" sz="1000" dirty="0" smtClean="0">
                <a:solidFill>
                  <a:srgbClr val="F59D6B"/>
                </a:solidFill>
              </a:rPr>
              <a:t> Deutschland</a:t>
            </a:r>
            <a:r>
              <a:rPr lang="de-DE" sz="1000" dirty="0" smtClean="0">
                <a:solidFill>
                  <a:srgbClr val="F59D6B"/>
                </a:solidFill>
                <a:cs typeface="Arial" charset="0"/>
              </a:rPr>
              <a:t> | </a:t>
            </a:r>
            <a:r>
              <a:rPr lang="de-DE" sz="1000" b="0" dirty="0" smtClean="0">
                <a:solidFill>
                  <a:srgbClr val="F59D6B"/>
                </a:solidFill>
              </a:rPr>
              <a:t>Uckermark</a:t>
            </a:r>
          </a:p>
        </p:txBody>
      </p:sp>
    </p:spTree>
    <p:extLst>
      <p:ext uri="{BB962C8B-B14F-4D97-AF65-F5344CB8AC3E}">
        <p14:creationId xmlns:p14="http://schemas.microsoft.com/office/powerpoint/2010/main" val="244451312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73" r:id="rId20"/>
  </p:sldLayoutIdLst>
  <p:timing>
    <p:tnLst>
      <p:par>
        <p:cTn id="1" dur="indefinite" restart="never" nodeType="tmRoot"/>
      </p:par>
    </p:tnLst>
  </p:timing>
  <p:hf sldNum="0" hdr="0" ftr="0" dt="0"/>
  <p:txStyles>
    <p:titleStyle>
      <a:lvl1pPr algn="l" defTabSz="914400" rtl="0" eaLnBrk="1" latinLnBrk="0" hangingPunct="1">
        <a:spcBef>
          <a:spcPct val="0"/>
        </a:spcBef>
        <a:buNone/>
        <a:defRPr lang="en-US" sz="1800" kern="1200" dirty="0" smtClean="0">
          <a:solidFill>
            <a:schemeClr val="tx1"/>
          </a:solidFill>
          <a:latin typeface="Arial" pitchFamily="34" charset="0"/>
          <a:ea typeface="+mj-ea"/>
          <a:cs typeface="+mj-cs"/>
        </a:defRPr>
      </a:lvl1pPr>
    </p:titleStyle>
    <p:body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200">
          <a:solidFill>
            <a:schemeClr val="tx1"/>
          </a:solidFill>
          <a:latin typeface="+mn-lt"/>
          <a:ea typeface="+mn-ea"/>
          <a:cs typeface="+mn-cs"/>
        </a:defRPr>
      </a:lvl1pPr>
      <a:lvl2pPr marL="457200" algn="l" defTabSz="914400" rtl="0" eaLnBrk="1" latinLnBrk="0" hangingPunct="1">
        <a:defRPr sz="1200">
          <a:solidFill>
            <a:schemeClr val="tx1"/>
          </a:solidFill>
          <a:latin typeface="+mn-lt"/>
          <a:ea typeface="+mn-ea"/>
          <a:cs typeface="+mn-cs"/>
        </a:defRPr>
      </a:lvl2pPr>
      <a:lvl3pPr marL="914400" algn="l" defTabSz="914400" rtl="0" eaLnBrk="1" latinLnBrk="0" hangingPunct="1">
        <a:defRPr sz="1200">
          <a:solidFill>
            <a:schemeClr val="tx1"/>
          </a:solidFill>
          <a:latin typeface="+mn-lt"/>
          <a:ea typeface="+mn-ea"/>
          <a:cs typeface="+mn-cs"/>
        </a:defRPr>
      </a:lvl3pPr>
      <a:lvl4pPr marL="1371600" algn="l" defTabSz="914400" rtl="0" eaLnBrk="1" latinLnBrk="0" hangingPunct="1">
        <a:defRPr sz="1200">
          <a:solidFill>
            <a:schemeClr val="tx1"/>
          </a:solidFill>
          <a:latin typeface="+mn-lt"/>
          <a:ea typeface="+mn-ea"/>
          <a:cs typeface="+mn-cs"/>
        </a:defRPr>
      </a:lvl4pPr>
      <a:lvl5pPr marL="1828800" algn="l" defTabSz="914400" rtl="0" eaLnBrk="1" latinLnBrk="0" hangingPunct="1">
        <a:defRPr sz="1200">
          <a:solidFill>
            <a:schemeClr val="tx1"/>
          </a:solidFill>
          <a:latin typeface="+mn-lt"/>
          <a:ea typeface="+mn-ea"/>
          <a:cs typeface="+mn-cs"/>
        </a:defRPr>
      </a:lvl5pPr>
      <a:lvl6pPr marL="2286000" algn="l" defTabSz="914400" rtl="0" eaLnBrk="1" latinLnBrk="0" hangingPunct="1">
        <a:defRPr sz="1200">
          <a:solidFill>
            <a:schemeClr val="tx1"/>
          </a:solidFill>
          <a:latin typeface="+mn-lt"/>
          <a:ea typeface="+mn-ea"/>
          <a:cs typeface="+mn-cs"/>
        </a:defRPr>
      </a:lvl6pPr>
      <a:lvl7pPr marL="2743200" algn="l" defTabSz="914400" rtl="0" eaLnBrk="1" latinLnBrk="0" hangingPunct="1">
        <a:defRPr sz="1200">
          <a:solidFill>
            <a:schemeClr val="tx1"/>
          </a:solidFill>
          <a:latin typeface="+mn-lt"/>
          <a:ea typeface="+mn-ea"/>
          <a:cs typeface="+mn-cs"/>
        </a:defRPr>
      </a:lvl7pPr>
      <a:lvl8pPr marL="3200400" algn="l" defTabSz="914400" rtl="0" eaLnBrk="1" latinLnBrk="0" hangingPunct="1">
        <a:defRPr sz="1200">
          <a:solidFill>
            <a:schemeClr val="tx1"/>
          </a:solidFill>
          <a:latin typeface="+mn-lt"/>
          <a:ea typeface="+mn-ea"/>
          <a:cs typeface="+mn-cs"/>
        </a:defRPr>
      </a:lvl8pPr>
      <a:lvl9pPr marL="3657600" algn="l" defTabSz="914400" rtl="0" eaLnBrk="1" latinLnBrk="0" hangingPunct="1">
        <a:defRPr sz="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VCT_Marker_ID_7" hidden="1"/>
          <p:cNvSpPr/>
          <p:nvPr>
            <p:custDataLst>
              <p:tags r:id="rId21"/>
            </p:custDataLst>
          </p:nvPr>
        </p:nvSpPr>
        <p:spPr>
          <a:xfrm>
            <a:off x="1270000" y="127000"/>
            <a:ext cx="127000" cy="1270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73" name="Gruppieren 11"/>
          <p:cNvGrpSpPr/>
          <p:nvPr/>
        </p:nvGrpSpPr>
        <p:grpSpPr bwMode="gray">
          <a:xfrm>
            <a:off x="323850" y="-315520"/>
            <a:ext cx="8496740" cy="216030"/>
            <a:chOff x="323850" y="-531550"/>
            <a:chExt cx="8496740" cy="432060"/>
          </a:xfrm>
        </p:grpSpPr>
        <p:cxnSp>
          <p:nvCxnSpPr>
            <p:cNvPr id="74" name="Gerade Verbindung 22"/>
            <p:cNvCxnSpPr/>
            <p:nvPr userDrawn="1"/>
          </p:nvCxnSpPr>
          <p:spPr bwMode="gray">
            <a:xfrm rot="5400000">
              <a:off x="107820" y="-315520"/>
              <a:ext cx="432060" cy="0"/>
            </a:xfrm>
            <a:prstGeom prst="line">
              <a:avLst/>
            </a:prstGeom>
            <a:noFill/>
            <a:ln w="9525" cap="flat" cmpd="sng" algn="ctr">
              <a:solidFill>
                <a:srgbClr val="000000"/>
              </a:solidFill>
              <a:prstDash val="solid"/>
            </a:ln>
            <a:effectLst/>
          </p:spPr>
        </p:cxnSp>
        <p:cxnSp>
          <p:nvCxnSpPr>
            <p:cNvPr id="75" name="Gerade Verbindung 23"/>
            <p:cNvCxnSpPr/>
            <p:nvPr userDrawn="1"/>
          </p:nvCxnSpPr>
          <p:spPr bwMode="gray">
            <a:xfrm rot="5400000">
              <a:off x="1403560" y="-315520"/>
              <a:ext cx="432060" cy="0"/>
            </a:xfrm>
            <a:prstGeom prst="line">
              <a:avLst/>
            </a:prstGeom>
            <a:noFill/>
            <a:ln w="9525" cap="flat" cmpd="sng" algn="ctr">
              <a:solidFill>
                <a:srgbClr val="000000"/>
              </a:solidFill>
              <a:prstDash val="solid"/>
            </a:ln>
            <a:effectLst/>
          </p:spPr>
        </p:cxnSp>
        <p:cxnSp>
          <p:nvCxnSpPr>
            <p:cNvPr id="76" name="Gerade Verbindung 24"/>
            <p:cNvCxnSpPr/>
            <p:nvPr userDrawn="1"/>
          </p:nvCxnSpPr>
          <p:spPr bwMode="gray">
            <a:xfrm rot="5400000">
              <a:off x="1547580" y="-315520"/>
              <a:ext cx="432060" cy="0"/>
            </a:xfrm>
            <a:prstGeom prst="line">
              <a:avLst/>
            </a:prstGeom>
            <a:noFill/>
            <a:ln w="9525" cap="flat" cmpd="sng" algn="ctr">
              <a:solidFill>
                <a:srgbClr val="000000"/>
              </a:solidFill>
              <a:prstDash val="solid"/>
            </a:ln>
            <a:effectLst/>
          </p:spPr>
        </p:cxnSp>
        <p:cxnSp>
          <p:nvCxnSpPr>
            <p:cNvPr id="77" name="Gerade Verbindung 26"/>
            <p:cNvCxnSpPr/>
            <p:nvPr userDrawn="1"/>
          </p:nvCxnSpPr>
          <p:spPr bwMode="gray">
            <a:xfrm rot="5400000">
              <a:off x="2843760" y="-315520"/>
              <a:ext cx="432060" cy="0"/>
            </a:xfrm>
            <a:prstGeom prst="line">
              <a:avLst/>
            </a:prstGeom>
            <a:noFill/>
            <a:ln w="9525" cap="flat" cmpd="sng" algn="ctr">
              <a:solidFill>
                <a:srgbClr val="000000"/>
              </a:solidFill>
              <a:prstDash val="solid"/>
            </a:ln>
            <a:effectLst/>
          </p:spPr>
        </p:cxnSp>
        <p:cxnSp>
          <p:nvCxnSpPr>
            <p:cNvPr id="78" name="Gerade Verbindung 27"/>
            <p:cNvCxnSpPr/>
            <p:nvPr userDrawn="1"/>
          </p:nvCxnSpPr>
          <p:spPr bwMode="gray">
            <a:xfrm rot="5400000">
              <a:off x="2987780" y="-315520"/>
              <a:ext cx="432060" cy="0"/>
            </a:xfrm>
            <a:prstGeom prst="line">
              <a:avLst/>
            </a:prstGeom>
            <a:noFill/>
            <a:ln w="9525" cap="flat" cmpd="sng" algn="ctr">
              <a:solidFill>
                <a:srgbClr val="000000"/>
              </a:solidFill>
              <a:prstDash val="solid"/>
            </a:ln>
            <a:effectLst/>
          </p:spPr>
        </p:cxnSp>
        <p:cxnSp>
          <p:nvCxnSpPr>
            <p:cNvPr id="79" name="Gerade Verbindung 28"/>
            <p:cNvCxnSpPr/>
            <p:nvPr userDrawn="1"/>
          </p:nvCxnSpPr>
          <p:spPr bwMode="gray">
            <a:xfrm rot="5400000">
              <a:off x="4283960" y="-315520"/>
              <a:ext cx="432060" cy="0"/>
            </a:xfrm>
            <a:prstGeom prst="line">
              <a:avLst/>
            </a:prstGeom>
            <a:noFill/>
            <a:ln w="9525" cap="flat" cmpd="sng" algn="ctr">
              <a:solidFill>
                <a:srgbClr val="000000"/>
              </a:solidFill>
              <a:prstDash val="solid"/>
            </a:ln>
            <a:effectLst/>
          </p:spPr>
        </p:cxnSp>
        <p:cxnSp>
          <p:nvCxnSpPr>
            <p:cNvPr id="80" name="Gerade Verbindung 29"/>
            <p:cNvCxnSpPr/>
            <p:nvPr userDrawn="1"/>
          </p:nvCxnSpPr>
          <p:spPr bwMode="gray">
            <a:xfrm rot="5400000">
              <a:off x="4427980" y="-315520"/>
              <a:ext cx="432060" cy="0"/>
            </a:xfrm>
            <a:prstGeom prst="line">
              <a:avLst/>
            </a:prstGeom>
            <a:noFill/>
            <a:ln w="9525" cap="flat" cmpd="sng" algn="ctr">
              <a:solidFill>
                <a:srgbClr val="000000"/>
              </a:solidFill>
              <a:prstDash val="solid"/>
            </a:ln>
            <a:effectLst/>
          </p:spPr>
        </p:cxnSp>
        <p:cxnSp>
          <p:nvCxnSpPr>
            <p:cNvPr id="81" name="Gerade Verbindung 30"/>
            <p:cNvCxnSpPr/>
            <p:nvPr userDrawn="1"/>
          </p:nvCxnSpPr>
          <p:spPr bwMode="gray">
            <a:xfrm rot="5400000">
              <a:off x="5724160" y="-315520"/>
              <a:ext cx="432060" cy="0"/>
            </a:xfrm>
            <a:prstGeom prst="line">
              <a:avLst/>
            </a:prstGeom>
            <a:noFill/>
            <a:ln w="9525" cap="flat" cmpd="sng" algn="ctr">
              <a:solidFill>
                <a:srgbClr val="000000"/>
              </a:solidFill>
              <a:prstDash val="solid"/>
            </a:ln>
            <a:effectLst/>
          </p:spPr>
        </p:cxnSp>
        <p:cxnSp>
          <p:nvCxnSpPr>
            <p:cNvPr id="82" name="Gerade Verbindung 31"/>
            <p:cNvCxnSpPr/>
            <p:nvPr userDrawn="1"/>
          </p:nvCxnSpPr>
          <p:spPr bwMode="gray">
            <a:xfrm rot="5400000">
              <a:off x="5868180" y="-315520"/>
              <a:ext cx="432060" cy="0"/>
            </a:xfrm>
            <a:prstGeom prst="line">
              <a:avLst/>
            </a:prstGeom>
            <a:noFill/>
            <a:ln w="9525" cap="flat" cmpd="sng" algn="ctr">
              <a:solidFill>
                <a:srgbClr val="000000"/>
              </a:solidFill>
              <a:prstDash val="solid"/>
            </a:ln>
            <a:effectLst/>
          </p:spPr>
        </p:cxnSp>
        <p:cxnSp>
          <p:nvCxnSpPr>
            <p:cNvPr id="83" name="Gerade Verbindung 32"/>
            <p:cNvCxnSpPr/>
            <p:nvPr userDrawn="1"/>
          </p:nvCxnSpPr>
          <p:spPr bwMode="gray">
            <a:xfrm rot="5400000">
              <a:off x="7164360" y="-315520"/>
              <a:ext cx="432060" cy="0"/>
            </a:xfrm>
            <a:prstGeom prst="line">
              <a:avLst/>
            </a:prstGeom>
            <a:noFill/>
            <a:ln w="9525" cap="flat" cmpd="sng" algn="ctr">
              <a:solidFill>
                <a:srgbClr val="000000"/>
              </a:solidFill>
              <a:prstDash val="solid"/>
            </a:ln>
            <a:effectLst/>
          </p:spPr>
        </p:cxnSp>
        <p:cxnSp>
          <p:nvCxnSpPr>
            <p:cNvPr id="84" name="Gerade Verbindung 33"/>
            <p:cNvCxnSpPr/>
            <p:nvPr userDrawn="1"/>
          </p:nvCxnSpPr>
          <p:spPr bwMode="gray">
            <a:xfrm rot="5400000">
              <a:off x="7308380" y="-315520"/>
              <a:ext cx="432060" cy="0"/>
            </a:xfrm>
            <a:prstGeom prst="line">
              <a:avLst/>
            </a:prstGeom>
            <a:noFill/>
            <a:ln w="9525" cap="flat" cmpd="sng" algn="ctr">
              <a:solidFill>
                <a:srgbClr val="000000"/>
              </a:solidFill>
              <a:prstDash val="solid"/>
            </a:ln>
            <a:effectLst/>
          </p:spPr>
        </p:cxnSp>
        <p:cxnSp>
          <p:nvCxnSpPr>
            <p:cNvPr id="85" name="Gerade Verbindung 34"/>
            <p:cNvCxnSpPr/>
            <p:nvPr userDrawn="1"/>
          </p:nvCxnSpPr>
          <p:spPr bwMode="gray">
            <a:xfrm rot="5400000">
              <a:off x="8604560" y="-315520"/>
              <a:ext cx="432060" cy="0"/>
            </a:xfrm>
            <a:prstGeom prst="line">
              <a:avLst/>
            </a:prstGeom>
            <a:noFill/>
            <a:ln w="9525" cap="flat" cmpd="sng" algn="ctr">
              <a:solidFill>
                <a:srgbClr val="000000"/>
              </a:solidFill>
              <a:prstDash val="solid"/>
            </a:ln>
            <a:effectLst/>
          </p:spPr>
        </p:cxnSp>
      </p:grpSp>
      <p:grpSp>
        <p:nvGrpSpPr>
          <p:cNvPr id="86" name="Gruppieren 37"/>
          <p:cNvGrpSpPr/>
          <p:nvPr/>
        </p:nvGrpSpPr>
        <p:grpSpPr bwMode="gray">
          <a:xfrm>
            <a:off x="323410" y="6957490"/>
            <a:ext cx="8496740" cy="216030"/>
            <a:chOff x="323850" y="-531550"/>
            <a:chExt cx="8496740" cy="432060"/>
          </a:xfrm>
        </p:grpSpPr>
        <p:cxnSp>
          <p:nvCxnSpPr>
            <p:cNvPr id="87" name="Gerade Verbindung 38"/>
            <p:cNvCxnSpPr/>
            <p:nvPr userDrawn="1"/>
          </p:nvCxnSpPr>
          <p:spPr bwMode="gray">
            <a:xfrm rot="5400000">
              <a:off x="107820" y="-315520"/>
              <a:ext cx="432060" cy="0"/>
            </a:xfrm>
            <a:prstGeom prst="line">
              <a:avLst/>
            </a:prstGeom>
            <a:noFill/>
            <a:ln w="9525" cap="flat" cmpd="sng" algn="ctr">
              <a:solidFill>
                <a:srgbClr val="000000"/>
              </a:solidFill>
              <a:prstDash val="solid"/>
            </a:ln>
            <a:effectLst/>
          </p:spPr>
        </p:cxnSp>
        <p:cxnSp>
          <p:nvCxnSpPr>
            <p:cNvPr id="88" name="Gerade Verbindung 39"/>
            <p:cNvCxnSpPr/>
            <p:nvPr userDrawn="1"/>
          </p:nvCxnSpPr>
          <p:spPr bwMode="gray">
            <a:xfrm rot="5400000">
              <a:off x="1403560" y="-315520"/>
              <a:ext cx="432060" cy="0"/>
            </a:xfrm>
            <a:prstGeom prst="line">
              <a:avLst/>
            </a:prstGeom>
            <a:noFill/>
            <a:ln w="9525" cap="flat" cmpd="sng" algn="ctr">
              <a:solidFill>
                <a:srgbClr val="000000"/>
              </a:solidFill>
              <a:prstDash val="solid"/>
            </a:ln>
            <a:effectLst/>
          </p:spPr>
        </p:cxnSp>
        <p:cxnSp>
          <p:nvCxnSpPr>
            <p:cNvPr id="89" name="Gerade Verbindung 40"/>
            <p:cNvCxnSpPr/>
            <p:nvPr userDrawn="1"/>
          </p:nvCxnSpPr>
          <p:spPr bwMode="gray">
            <a:xfrm rot="5400000">
              <a:off x="1547580" y="-315520"/>
              <a:ext cx="432060" cy="0"/>
            </a:xfrm>
            <a:prstGeom prst="line">
              <a:avLst/>
            </a:prstGeom>
            <a:noFill/>
            <a:ln w="9525" cap="flat" cmpd="sng" algn="ctr">
              <a:solidFill>
                <a:srgbClr val="000000"/>
              </a:solidFill>
              <a:prstDash val="solid"/>
            </a:ln>
            <a:effectLst/>
          </p:spPr>
        </p:cxnSp>
        <p:cxnSp>
          <p:nvCxnSpPr>
            <p:cNvPr id="90" name="Gerade Verbindung 41"/>
            <p:cNvCxnSpPr/>
            <p:nvPr userDrawn="1"/>
          </p:nvCxnSpPr>
          <p:spPr bwMode="gray">
            <a:xfrm rot="5400000">
              <a:off x="2843760" y="-315520"/>
              <a:ext cx="432060" cy="0"/>
            </a:xfrm>
            <a:prstGeom prst="line">
              <a:avLst/>
            </a:prstGeom>
            <a:noFill/>
            <a:ln w="9525" cap="flat" cmpd="sng" algn="ctr">
              <a:solidFill>
                <a:srgbClr val="000000"/>
              </a:solidFill>
              <a:prstDash val="solid"/>
            </a:ln>
            <a:effectLst/>
          </p:spPr>
        </p:cxnSp>
        <p:cxnSp>
          <p:nvCxnSpPr>
            <p:cNvPr id="91" name="Gerade Verbindung 42"/>
            <p:cNvCxnSpPr/>
            <p:nvPr userDrawn="1"/>
          </p:nvCxnSpPr>
          <p:spPr bwMode="gray">
            <a:xfrm rot="5400000">
              <a:off x="2987780" y="-315520"/>
              <a:ext cx="432060" cy="0"/>
            </a:xfrm>
            <a:prstGeom prst="line">
              <a:avLst/>
            </a:prstGeom>
            <a:noFill/>
            <a:ln w="9525" cap="flat" cmpd="sng" algn="ctr">
              <a:solidFill>
                <a:srgbClr val="000000"/>
              </a:solidFill>
              <a:prstDash val="solid"/>
            </a:ln>
            <a:effectLst/>
          </p:spPr>
        </p:cxnSp>
        <p:cxnSp>
          <p:nvCxnSpPr>
            <p:cNvPr id="92" name="Gerade Verbindung 43"/>
            <p:cNvCxnSpPr/>
            <p:nvPr userDrawn="1"/>
          </p:nvCxnSpPr>
          <p:spPr bwMode="gray">
            <a:xfrm rot="5400000">
              <a:off x="4283960" y="-315520"/>
              <a:ext cx="432060" cy="0"/>
            </a:xfrm>
            <a:prstGeom prst="line">
              <a:avLst/>
            </a:prstGeom>
            <a:noFill/>
            <a:ln w="9525" cap="flat" cmpd="sng" algn="ctr">
              <a:solidFill>
                <a:srgbClr val="000000"/>
              </a:solidFill>
              <a:prstDash val="solid"/>
            </a:ln>
            <a:effectLst/>
          </p:spPr>
        </p:cxnSp>
        <p:cxnSp>
          <p:nvCxnSpPr>
            <p:cNvPr id="93" name="Gerade Verbindung 44"/>
            <p:cNvCxnSpPr/>
            <p:nvPr userDrawn="1"/>
          </p:nvCxnSpPr>
          <p:spPr bwMode="gray">
            <a:xfrm rot="5400000">
              <a:off x="4427980" y="-315520"/>
              <a:ext cx="432060" cy="0"/>
            </a:xfrm>
            <a:prstGeom prst="line">
              <a:avLst/>
            </a:prstGeom>
            <a:noFill/>
            <a:ln w="9525" cap="flat" cmpd="sng" algn="ctr">
              <a:solidFill>
                <a:srgbClr val="000000"/>
              </a:solidFill>
              <a:prstDash val="solid"/>
            </a:ln>
            <a:effectLst/>
          </p:spPr>
        </p:cxnSp>
        <p:cxnSp>
          <p:nvCxnSpPr>
            <p:cNvPr id="94" name="Gerade Verbindung 45"/>
            <p:cNvCxnSpPr/>
            <p:nvPr userDrawn="1"/>
          </p:nvCxnSpPr>
          <p:spPr bwMode="gray">
            <a:xfrm rot="5400000">
              <a:off x="5724160" y="-315520"/>
              <a:ext cx="432060" cy="0"/>
            </a:xfrm>
            <a:prstGeom prst="line">
              <a:avLst/>
            </a:prstGeom>
            <a:noFill/>
            <a:ln w="9525" cap="flat" cmpd="sng" algn="ctr">
              <a:solidFill>
                <a:srgbClr val="000000"/>
              </a:solidFill>
              <a:prstDash val="solid"/>
            </a:ln>
            <a:effectLst/>
          </p:spPr>
        </p:cxnSp>
        <p:cxnSp>
          <p:nvCxnSpPr>
            <p:cNvPr id="95" name="Gerade Verbindung 46"/>
            <p:cNvCxnSpPr/>
            <p:nvPr userDrawn="1"/>
          </p:nvCxnSpPr>
          <p:spPr bwMode="gray">
            <a:xfrm rot="5400000">
              <a:off x="5868180" y="-315520"/>
              <a:ext cx="432060" cy="0"/>
            </a:xfrm>
            <a:prstGeom prst="line">
              <a:avLst/>
            </a:prstGeom>
            <a:noFill/>
            <a:ln w="9525" cap="flat" cmpd="sng" algn="ctr">
              <a:solidFill>
                <a:srgbClr val="000000"/>
              </a:solidFill>
              <a:prstDash val="solid"/>
            </a:ln>
            <a:effectLst/>
          </p:spPr>
        </p:cxnSp>
        <p:cxnSp>
          <p:nvCxnSpPr>
            <p:cNvPr id="96" name="Gerade Verbindung 47"/>
            <p:cNvCxnSpPr/>
            <p:nvPr userDrawn="1"/>
          </p:nvCxnSpPr>
          <p:spPr bwMode="gray">
            <a:xfrm rot="5400000">
              <a:off x="7164360" y="-315520"/>
              <a:ext cx="432060" cy="0"/>
            </a:xfrm>
            <a:prstGeom prst="line">
              <a:avLst/>
            </a:prstGeom>
            <a:noFill/>
            <a:ln w="9525" cap="flat" cmpd="sng" algn="ctr">
              <a:solidFill>
                <a:srgbClr val="000000"/>
              </a:solidFill>
              <a:prstDash val="solid"/>
            </a:ln>
            <a:effectLst/>
          </p:spPr>
        </p:cxnSp>
        <p:cxnSp>
          <p:nvCxnSpPr>
            <p:cNvPr id="97" name="Gerade Verbindung 48"/>
            <p:cNvCxnSpPr/>
            <p:nvPr userDrawn="1"/>
          </p:nvCxnSpPr>
          <p:spPr bwMode="gray">
            <a:xfrm rot="5400000">
              <a:off x="7308380" y="-315520"/>
              <a:ext cx="432060" cy="0"/>
            </a:xfrm>
            <a:prstGeom prst="line">
              <a:avLst/>
            </a:prstGeom>
            <a:noFill/>
            <a:ln w="9525" cap="flat" cmpd="sng" algn="ctr">
              <a:solidFill>
                <a:srgbClr val="000000"/>
              </a:solidFill>
              <a:prstDash val="solid"/>
            </a:ln>
            <a:effectLst/>
          </p:spPr>
        </p:cxnSp>
        <p:cxnSp>
          <p:nvCxnSpPr>
            <p:cNvPr id="98" name="Gerade Verbindung 49"/>
            <p:cNvCxnSpPr/>
            <p:nvPr userDrawn="1"/>
          </p:nvCxnSpPr>
          <p:spPr bwMode="gray">
            <a:xfrm rot="5400000">
              <a:off x="8604560" y="-315520"/>
              <a:ext cx="432060" cy="0"/>
            </a:xfrm>
            <a:prstGeom prst="line">
              <a:avLst/>
            </a:prstGeom>
            <a:noFill/>
            <a:ln w="9525" cap="flat" cmpd="sng" algn="ctr">
              <a:solidFill>
                <a:srgbClr val="000000"/>
              </a:solidFill>
              <a:prstDash val="solid"/>
            </a:ln>
            <a:effectLst/>
          </p:spPr>
        </p:cxnSp>
      </p:grpSp>
      <p:grpSp>
        <p:nvGrpSpPr>
          <p:cNvPr id="99" name="Gruppieren 57"/>
          <p:cNvGrpSpPr/>
          <p:nvPr/>
        </p:nvGrpSpPr>
        <p:grpSpPr bwMode="gray">
          <a:xfrm>
            <a:off x="9252520" y="259200"/>
            <a:ext cx="216160" cy="6338152"/>
            <a:chOff x="-540970" y="259288"/>
            <a:chExt cx="432320" cy="6338152"/>
          </a:xfrm>
        </p:grpSpPr>
        <p:cxnSp>
          <p:nvCxnSpPr>
            <p:cNvPr id="101" name="Gerade Verbindung 59"/>
            <p:cNvCxnSpPr/>
            <p:nvPr userDrawn="1"/>
          </p:nvCxnSpPr>
          <p:spPr bwMode="gray">
            <a:xfrm>
              <a:off x="-540710" y="908650"/>
              <a:ext cx="432060" cy="0"/>
            </a:xfrm>
            <a:prstGeom prst="line">
              <a:avLst/>
            </a:prstGeom>
            <a:noFill/>
            <a:ln w="9525" cap="flat" cmpd="sng" algn="ctr">
              <a:solidFill>
                <a:srgbClr val="000000"/>
              </a:solidFill>
              <a:prstDash val="solid"/>
            </a:ln>
            <a:effectLst/>
          </p:spPr>
        </p:cxnSp>
        <p:cxnSp>
          <p:nvCxnSpPr>
            <p:cNvPr id="102" name="Gerade Verbindung 61"/>
            <p:cNvCxnSpPr/>
            <p:nvPr userDrawn="1"/>
          </p:nvCxnSpPr>
          <p:spPr bwMode="gray">
            <a:xfrm>
              <a:off x="-540710" y="6597440"/>
              <a:ext cx="432060" cy="0"/>
            </a:xfrm>
            <a:prstGeom prst="line">
              <a:avLst/>
            </a:prstGeom>
            <a:noFill/>
            <a:ln w="9525" cap="flat" cmpd="sng" algn="ctr">
              <a:solidFill>
                <a:srgbClr val="000000"/>
              </a:solidFill>
              <a:prstDash val="solid"/>
            </a:ln>
            <a:effectLst/>
          </p:spPr>
        </p:cxnSp>
        <p:cxnSp>
          <p:nvCxnSpPr>
            <p:cNvPr id="103" name="Gerade Verbindung 62"/>
            <p:cNvCxnSpPr/>
            <p:nvPr userDrawn="1"/>
          </p:nvCxnSpPr>
          <p:spPr bwMode="gray">
            <a:xfrm>
              <a:off x="-540710" y="6453420"/>
              <a:ext cx="432060" cy="0"/>
            </a:xfrm>
            <a:prstGeom prst="line">
              <a:avLst/>
            </a:prstGeom>
            <a:noFill/>
            <a:ln w="9525" cap="flat" cmpd="sng" algn="ctr">
              <a:solidFill>
                <a:srgbClr val="000000"/>
              </a:solidFill>
              <a:prstDash val="solid"/>
            </a:ln>
            <a:effectLst/>
          </p:spPr>
        </p:cxnSp>
        <p:cxnSp>
          <p:nvCxnSpPr>
            <p:cNvPr id="104" name="Gerade Verbindung 79"/>
            <p:cNvCxnSpPr/>
            <p:nvPr userDrawn="1"/>
          </p:nvCxnSpPr>
          <p:spPr bwMode="gray">
            <a:xfrm>
              <a:off x="-540710" y="5445280"/>
              <a:ext cx="432060" cy="0"/>
            </a:xfrm>
            <a:prstGeom prst="line">
              <a:avLst/>
            </a:prstGeom>
            <a:noFill/>
            <a:ln w="9525" cap="flat" cmpd="sng" algn="ctr">
              <a:solidFill>
                <a:srgbClr val="000000"/>
              </a:solidFill>
              <a:prstDash val="solid"/>
            </a:ln>
            <a:effectLst/>
          </p:spPr>
        </p:cxnSp>
        <p:cxnSp>
          <p:nvCxnSpPr>
            <p:cNvPr id="105" name="Gerade Verbindung 80"/>
            <p:cNvCxnSpPr/>
            <p:nvPr userDrawn="1"/>
          </p:nvCxnSpPr>
          <p:spPr bwMode="gray">
            <a:xfrm>
              <a:off x="-540710" y="5301260"/>
              <a:ext cx="432060" cy="0"/>
            </a:xfrm>
            <a:prstGeom prst="line">
              <a:avLst/>
            </a:prstGeom>
            <a:noFill/>
            <a:ln w="9525" cap="flat" cmpd="sng" algn="ctr">
              <a:solidFill>
                <a:srgbClr val="000000"/>
              </a:solidFill>
              <a:prstDash val="solid"/>
            </a:ln>
            <a:effectLst/>
          </p:spPr>
        </p:cxnSp>
        <p:cxnSp>
          <p:nvCxnSpPr>
            <p:cNvPr id="106" name="Gerade Verbindung 81"/>
            <p:cNvCxnSpPr/>
            <p:nvPr userDrawn="1"/>
          </p:nvCxnSpPr>
          <p:spPr bwMode="gray">
            <a:xfrm>
              <a:off x="-540710" y="4365130"/>
              <a:ext cx="432060" cy="0"/>
            </a:xfrm>
            <a:prstGeom prst="line">
              <a:avLst/>
            </a:prstGeom>
            <a:noFill/>
            <a:ln w="9525" cap="flat" cmpd="sng" algn="ctr">
              <a:solidFill>
                <a:srgbClr val="000000"/>
              </a:solidFill>
              <a:prstDash val="solid"/>
            </a:ln>
            <a:effectLst/>
          </p:spPr>
        </p:cxnSp>
        <p:cxnSp>
          <p:nvCxnSpPr>
            <p:cNvPr id="107" name="Gerade Verbindung 82"/>
            <p:cNvCxnSpPr/>
            <p:nvPr userDrawn="1"/>
          </p:nvCxnSpPr>
          <p:spPr bwMode="gray">
            <a:xfrm>
              <a:off x="-540710" y="4221110"/>
              <a:ext cx="432060" cy="0"/>
            </a:xfrm>
            <a:prstGeom prst="line">
              <a:avLst/>
            </a:prstGeom>
            <a:noFill/>
            <a:ln w="9525" cap="flat" cmpd="sng" algn="ctr">
              <a:solidFill>
                <a:srgbClr val="000000"/>
              </a:solidFill>
              <a:prstDash val="solid"/>
            </a:ln>
            <a:effectLst/>
          </p:spPr>
        </p:cxnSp>
        <p:cxnSp>
          <p:nvCxnSpPr>
            <p:cNvPr id="108" name="Gerade Verbindung 83"/>
            <p:cNvCxnSpPr/>
            <p:nvPr userDrawn="1"/>
          </p:nvCxnSpPr>
          <p:spPr bwMode="gray">
            <a:xfrm>
              <a:off x="-540710" y="3284980"/>
              <a:ext cx="432060" cy="0"/>
            </a:xfrm>
            <a:prstGeom prst="line">
              <a:avLst/>
            </a:prstGeom>
            <a:noFill/>
            <a:ln w="9525" cap="flat" cmpd="sng" algn="ctr">
              <a:solidFill>
                <a:srgbClr val="000000"/>
              </a:solidFill>
              <a:prstDash val="solid"/>
            </a:ln>
            <a:effectLst/>
          </p:spPr>
        </p:cxnSp>
        <p:cxnSp>
          <p:nvCxnSpPr>
            <p:cNvPr id="109" name="Gerade Verbindung 84"/>
            <p:cNvCxnSpPr/>
            <p:nvPr userDrawn="1"/>
          </p:nvCxnSpPr>
          <p:spPr bwMode="gray">
            <a:xfrm>
              <a:off x="-540710" y="3140960"/>
              <a:ext cx="432060" cy="0"/>
            </a:xfrm>
            <a:prstGeom prst="line">
              <a:avLst/>
            </a:prstGeom>
            <a:noFill/>
            <a:ln w="9525" cap="flat" cmpd="sng" algn="ctr">
              <a:solidFill>
                <a:srgbClr val="000000"/>
              </a:solidFill>
              <a:prstDash val="solid"/>
            </a:ln>
            <a:effectLst/>
          </p:spPr>
        </p:cxnSp>
        <p:cxnSp>
          <p:nvCxnSpPr>
            <p:cNvPr id="110" name="Gerade Verbindung 85"/>
            <p:cNvCxnSpPr/>
            <p:nvPr userDrawn="1"/>
          </p:nvCxnSpPr>
          <p:spPr bwMode="gray">
            <a:xfrm>
              <a:off x="-540710" y="2204830"/>
              <a:ext cx="432060" cy="0"/>
            </a:xfrm>
            <a:prstGeom prst="line">
              <a:avLst/>
            </a:prstGeom>
            <a:noFill/>
            <a:ln w="9525" cap="flat" cmpd="sng" algn="ctr">
              <a:solidFill>
                <a:srgbClr val="000000"/>
              </a:solidFill>
              <a:prstDash val="solid"/>
            </a:ln>
            <a:effectLst/>
          </p:spPr>
        </p:cxnSp>
        <p:cxnSp>
          <p:nvCxnSpPr>
            <p:cNvPr id="111" name="Gerade Verbindung 86"/>
            <p:cNvCxnSpPr/>
            <p:nvPr userDrawn="1"/>
          </p:nvCxnSpPr>
          <p:spPr bwMode="gray">
            <a:xfrm>
              <a:off x="-540710" y="2060810"/>
              <a:ext cx="432060" cy="0"/>
            </a:xfrm>
            <a:prstGeom prst="line">
              <a:avLst/>
            </a:prstGeom>
            <a:noFill/>
            <a:ln w="9525" cap="flat" cmpd="sng" algn="ctr">
              <a:solidFill>
                <a:srgbClr val="000000"/>
              </a:solidFill>
              <a:prstDash val="solid"/>
            </a:ln>
            <a:effectLst/>
          </p:spPr>
        </p:cxnSp>
        <p:cxnSp>
          <p:nvCxnSpPr>
            <p:cNvPr id="112" name="Gerade Verbindung 88"/>
            <p:cNvCxnSpPr/>
            <p:nvPr userDrawn="1"/>
          </p:nvCxnSpPr>
          <p:spPr bwMode="gray">
            <a:xfrm>
              <a:off x="-540710" y="6381410"/>
              <a:ext cx="432060" cy="0"/>
            </a:xfrm>
            <a:prstGeom prst="line">
              <a:avLst/>
            </a:prstGeom>
            <a:noFill/>
            <a:ln w="9525" cap="flat" cmpd="sng" algn="ctr">
              <a:solidFill>
                <a:srgbClr val="000000"/>
              </a:solidFill>
              <a:prstDash val="solid"/>
            </a:ln>
            <a:effectLst/>
          </p:spPr>
        </p:cxnSp>
        <p:cxnSp>
          <p:nvCxnSpPr>
            <p:cNvPr id="65" name="Gerade Verbindung 58"/>
            <p:cNvCxnSpPr/>
            <p:nvPr userDrawn="1"/>
          </p:nvCxnSpPr>
          <p:spPr bwMode="gray">
            <a:xfrm>
              <a:off x="-540970" y="1052824"/>
              <a:ext cx="432060" cy="0"/>
            </a:xfrm>
            <a:prstGeom prst="line">
              <a:avLst/>
            </a:prstGeom>
            <a:noFill/>
            <a:ln w="9525" cap="flat" cmpd="sng" algn="ctr">
              <a:solidFill>
                <a:srgbClr val="000000"/>
              </a:solidFill>
              <a:prstDash val="solid"/>
            </a:ln>
            <a:effectLst/>
          </p:spPr>
        </p:cxnSp>
        <p:cxnSp>
          <p:nvCxnSpPr>
            <p:cNvPr id="67" name="Gerade Verbindung 58"/>
            <p:cNvCxnSpPr/>
            <p:nvPr userDrawn="1"/>
          </p:nvCxnSpPr>
          <p:spPr bwMode="gray">
            <a:xfrm>
              <a:off x="-540970" y="1412864"/>
              <a:ext cx="432060" cy="0"/>
            </a:xfrm>
            <a:prstGeom prst="line">
              <a:avLst/>
            </a:prstGeom>
            <a:noFill/>
            <a:ln w="9525" cap="flat" cmpd="sng" algn="ctr">
              <a:solidFill>
                <a:srgbClr val="000000"/>
              </a:solidFill>
              <a:prstDash val="solid"/>
            </a:ln>
            <a:effectLst/>
          </p:spPr>
        </p:cxnSp>
        <p:cxnSp>
          <p:nvCxnSpPr>
            <p:cNvPr id="69" name="Gerade Verbindung 59"/>
            <p:cNvCxnSpPr/>
            <p:nvPr userDrawn="1"/>
          </p:nvCxnSpPr>
          <p:spPr bwMode="gray">
            <a:xfrm>
              <a:off x="-540710" y="259288"/>
              <a:ext cx="432060" cy="0"/>
            </a:xfrm>
            <a:prstGeom prst="line">
              <a:avLst/>
            </a:prstGeom>
            <a:noFill/>
            <a:ln w="9525" cap="flat" cmpd="sng" algn="ctr">
              <a:solidFill>
                <a:srgbClr val="000000"/>
              </a:solidFill>
              <a:prstDash val="solid"/>
            </a:ln>
            <a:effectLst/>
          </p:spPr>
        </p:cxnSp>
        <p:cxnSp>
          <p:nvCxnSpPr>
            <p:cNvPr id="72" name="Gerade Verbindung 58"/>
            <p:cNvCxnSpPr/>
            <p:nvPr userDrawn="1"/>
          </p:nvCxnSpPr>
          <p:spPr bwMode="gray">
            <a:xfrm>
              <a:off x="-540970" y="1628838"/>
              <a:ext cx="432060" cy="0"/>
            </a:xfrm>
            <a:prstGeom prst="line">
              <a:avLst/>
            </a:prstGeom>
            <a:noFill/>
            <a:ln w="9525" cap="flat" cmpd="sng" algn="ctr">
              <a:solidFill>
                <a:srgbClr val="000000"/>
              </a:solidFill>
              <a:prstDash val="solid"/>
            </a:ln>
            <a:effectLst/>
          </p:spPr>
        </p:cxnSp>
      </p:grpSp>
      <p:grpSp>
        <p:nvGrpSpPr>
          <p:cNvPr id="113" name="Gruppieren 55"/>
          <p:cNvGrpSpPr/>
          <p:nvPr/>
        </p:nvGrpSpPr>
        <p:grpSpPr bwMode="gray">
          <a:xfrm>
            <a:off x="-324550" y="260648"/>
            <a:ext cx="216036" cy="6336792"/>
            <a:chOff x="-540710" y="260648"/>
            <a:chExt cx="432072" cy="6336792"/>
          </a:xfrm>
        </p:grpSpPr>
        <p:cxnSp>
          <p:nvCxnSpPr>
            <p:cNvPr id="115" name="Gerade Verbindung 60"/>
            <p:cNvCxnSpPr/>
            <p:nvPr userDrawn="1"/>
          </p:nvCxnSpPr>
          <p:spPr bwMode="gray">
            <a:xfrm>
              <a:off x="-540710" y="908650"/>
              <a:ext cx="432060" cy="0"/>
            </a:xfrm>
            <a:prstGeom prst="line">
              <a:avLst/>
            </a:prstGeom>
            <a:noFill/>
            <a:ln w="9525" cap="flat" cmpd="sng" algn="ctr">
              <a:solidFill>
                <a:srgbClr val="000000"/>
              </a:solidFill>
              <a:prstDash val="solid"/>
            </a:ln>
            <a:effectLst/>
          </p:spPr>
        </p:cxnSp>
        <p:cxnSp>
          <p:nvCxnSpPr>
            <p:cNvPr id="116" name="Gerade Verbindung 63"/>
            <p:cNvCxnSpPr/>
            <p:nvPr userDrawn="1"/>
          </p:nvCxnSpPr>
          <p:spPr bwMode="gray">
            <a:xfrm>
              <a:off x="-540710" y="6597440"/>
              <a:ext cx="432060" cy="0"/>
            </a:xfrm>
            <a:prstGeom prst="line">
              <a:avLst/>
            </a:prstGeom>
            <a:noFill/>
            <a:ln w="9525" cap="flat" cmpd="sng" algn="ctr">
              <a:solidFill>
                <a:srgbClr val="000000"/>
              </a:solidFill>
              <a:prstDash val="solid"/>
            </a:ln>
            <a:effectLst/>
          </p:spPr>
        </p:cxnSp>
        <p:cxnSp>
          <p:nvCxnSpPr>
            <p:cNvPr id="117" name="Gerade Verbindung 64"/>
            <p:cNvCxnSpPr/>
            <p:nvPr userDrawn="1"/>
          </p:nvCxnSpPr>
          <p:spPr bwMode="gray">
            <a:xfrm>
              <a:off x="-540710" y="6453420"/>
              <a:ext cx="432060" cy="0"/>
            </a:xfrm>
            <a:prstGeom prst="line">
              <a:avLst/>
            </a:prstGeom>
            <a:noFill/>
            <a:ln w="9525" cap="flat" cmpd="sng" algn="ctr">
              <a:solidFill>
                <a:srgbClr val="000000"/>
              </a:solidFill>
              <a:prstDash val="solid"/>
            </a:ln>
            <a:effectLst/>
          </p:spPr>
        </p:cxnSp>
        <p:cxnSp>
          <p:nvCxnSpPr>
            <p:cNvPr id="118" name="Gerade Verbindung 65"/>
            <p:cNvCxnSpPr/>
            <p:nvPr userDrawn="1"/>
          </p:nvCxnSpPr>
          <p:spPr bwMode="gray">
            <a:xfrm>
              <a:off x="-540710" y="5445280"/>
              <a:ext cx="432060" cy="0"/>
            </a:xfrm>
            <a:prstGeom prst="line">
              <a:avLst/>
            </a:prstGeom>
            <a:noFill/>
            <a:ln w="9525" cap="flat" cmpd="sng" algn="ctr">
              <a:solidFill>
                <a:srgbClr val="000000"/>
              </a:solidFill>
              <a:prstDash val="solid"/>
            </a:ln>
            <a:effectLst/>
          </p:spPr>
        </p:cxnSp>
        <p:cxnSp>
          <p:nvCxnSpPr>
            <p:cNvPr id="119" name="Gerade Verbindung 66"/>
            <p:cNvCxnSpPr/>
            <p:nvPr userDrawn="1"/>
          </p:nvCxnSpPr>
          <p:spPr bwMode="gray">
            <a:xfrm>
              <a:off x="-540710" y="5301260"/>
              <a:ext cx="432060" cy="0"/>
            </a:xfrm>
            <a:prstGeom prst="line">
              <a:avLst/>
            </a:prstGeom>
            <a:noFill/>
            <a:ln w="9525" cap="flat" cmpd="sng" algn="ctr">
              <a:solidFill>
                <a:srgbClr val="000000"/>
              </a:solidFill>
              <a:prstDash val="solid"/>
            </a:ln>
            <a:effectLst/>
          </p:spPr>
        </p:cxnSp>
        <p:cxnSp>
          <p:nvCxnSpPr>
            <p:cNvPr id="120" name="Gerade Verbindung 67"/>
            <p:cNvCxnSpPr/>
            <p:nvPr userDrawn="1"/>
          </p:nvCxnSpPr>
          <p:spPr bwMode="gray">
            <a:xfrm>
              <a:off x="-540710" y="4365130"/>
              <a:ext cx="432060" cy="0"/>
            </a:xfrm>
            <a:prstGeom prst="line">
              <a:avLst/>
            </a:prstGeom>
            <a:noFill/>
            <a:ln w="9525" cap="flat" cmpd="sng" algn="ctr">
              <a:solidFill>
                <a:srgbClr val="000000"/>
              </a:solidFill>
              <a:prstDash val="solid"/>
            </a:ln>
            <a:effectLst/>
          </p:spPr>
        </p:cxnSp>
        <p:cxnSp>
          <p:nvCxnSpPr>
            <p:cNvPr id="121" name="Gerade Verbindung 68"/>
            <p:cNvCxnSpPr/>
            <p:nvPr userDrawn="1"/>
          </p:nvCxnSpPr>
          <p:spPr bwMode="gray">
            <a:xfrm>
              <a:off x="-540710" y="4221110"/>
              <a:ext cx="432060" cy="0"/>
            </a:xfrm>
            <a:prstGeom prst="line">
              <a:avLst/>
            </a:prstGeom>
            <a:noFill/>
            <a:ln w="9525" cap="flat" cmpd="sng" algn="ctr">
              <a:solidFill>
                <a:srgbClr val="000000"/>
              </a:solidFill>
              <a:prstDash val="solid"/>
            </a:ln>
            <a:effectLst/>
          </p:spPr>
        </p:cxnSp>
        <p:cxnSp>
          <p:nvCxnSpPr>
            <p:cNvPr id="122" name="Gerade Verbindung 69"/>
            <p:cNvCxnSpPr/>
            <p:nvPr userDrawn="1"/>
          </p:nvCxnSpPr>
          <p:spPr bwMode="gray">
            <a:xfrm>
              <a:off x="-540710" y="3284980"/>
              <a:ext cx="432060" cy="0"/>
            </a:xfrm>
            <a:prstGeom prst="line">
              <a:avLst/>
            </a:prstGeom>
            <a:noFill/>
            <a:ln w="9525" cap="flat" cmpd="sng" algn="ctr">
              <a:solidFill>
                <a:srgbClr val="000000"/>
              </a:solidFill>
              <a:prstDash val="solid"/>
            </a:ln>
            <a:effectLst/>
          </p:spPr>
        </p:cxnSp>
        <p:cxnSp>
          <p:nvCxnSpPr>
            <p:cNvPr id="123" name="Gerade Verbindung 70"/>
            <p:cNvCxnSpPr/>
            <p:nvPr userDrawn="1"/>
          </p:nvCxnSpPr>
          <p:spPr bwMode="gray">
            <a:xfrm>
              <a:off x="-540710" y="3140960"/>
              <a:ext cx="432060" cy="0"/>
            </a:xfrm>
            <a:prstGeom prst="line">
              <a:avLst/>
            </a:prstGeom>
            <a:noFill/>
            <a:ln w="9525" cap="flat" cmpd="sng" algn="ctr">
              <a:solidFill>
                <a:srgbClr val="000000"/>
              </a:solidFill>
              <a:prstDash val="solid"/>
            </a:ln>
            <a:effectLst/>
          </p:spPr>
        </p:cxnSp>
        <p:cxnSp>
          <p:nvCxnSpPr>
            <p:cNvPr id="124" name="Gerade Verbindung 71"/>
            <p:cNvCxnSpPr/>
            <p:nvPr userDrawn="1"/>
          </p:nvCxnSpPr>
          <p:spPr bwMode="gray">
            <a:xfrm>
              <a:off x="-540710" y="2204830"/>
              <a:ext cx="432060" cy="0"/>
            </a:xfrm>
            <a:prstGeom prst="line">
              <a:avLst/>
            </a:prstGeom>
            <a:noFill/>
            <a:ln w="9525" cap="flat" cmpd="sng" algn="ctr">
              <a:solidFill>
                <a:srgbClr val="000000"/>
              </a:solidFill>
              <a:prstDash val="solid"/>
            </a:ln>
            <a:effectLst/>
          </p:spPr>
        </p:cxnSp>
        <p:cxnSp>
          <p:nvCxnSpPr>
            <p:cNvPr id="125" name="Gerade Verbindung 72"/>
            <p:cNvCxnSpPr/>
            <p:nvPr userDrawn="1"/>
          </p:nvCxnSpPr>
          <p:spPr bwMode="gray">
            <a:xfrm>
              <a:off x="-540710" y="2060810"/>
              <a:ext cx="432060" cy="0"/>
            </a:xfrm>
            <a:prstGeom prst="line">
              <a:avLst/>
            </a:prstGeom>
            <a:noFill/>
            <a:ln w="9525" cap="flat" cmpd="sng" algn="ctr">
              <a:solidFill>
                <a:srgbClr val="000000"/>
              </a:solidFill>
              <a:prstDash val="solid"/>
            </a:ln>
            <a:effectLst/>
          </p:spPr>
        </p:cxnSp>
        <p:cxnSp>
          <p:nvCxnSpPr>
            <p:cNvPr id="126" name="Gerade Verbindung 73"/>
            <p:cNvCxnSpPr/>
            <p:nvPr userDrawn="1"/>
          </p:nvCxnSpPr>
          <p:spPr bwMode="gray">
            <a:xfrm>
              <a:off x="-540710" y="6381410"/>
              <a:ext cx="432060" cy="0"/>
            </a:xfrm>
            <a:prstGeom prst="line">
              <a:avLst/>
            </a:prstGeom>
            <a:noFill/>
            <a:ln w="9525" cap="flat" cmpd="sng" algn="ctr">
              <a:solidFill>
                <a:srgbClr val="000000"/>
              </a:solidFill>
              <a:prstDash val="solid"/>
            </a:ln>
            <a:effectLst/>
          </p:spPr>
        </p:cxnSp>
        <p:cxnSp>
          <p:nvCxnSpPr>
            <p:cNvPr id="64" name="Gerade Verbindung 56"/>
            <p:cNvCxnSpPr/>
            <p:nvPr userDrawn="1"/>
          </p:nvCxnSpPr>
          <p:spPr bwMode="gray">
            <a:xfrm>
              <a:off x="-540698" y="1052736"/>
              <a:ext cx="432060" cy="0"/>
            </a:xfrm>
            <a:prstGeom prst="line">
              <a:avLst/>
            </a:prstGeom>
            <a:noFill/>
            <a:ln w="9525" cap="flat" cmpd="sng" algn="ctr">
              <a:solidFill>
                <a:srgbClr val="000000"/>
              </a:solidFill>
              <a:prstDash val="solid"/>
            </a:ln>
            <a:effectLst/>
          </p:spPr>
        </p:cxnSp>
        <p:cxnSp>
          <p:nvCxnSpPr>
            <p:cNvPr id="66" name="Gerade Verbindung 56"/>
            <p:cNvCxnSpPr/>
            <p:nvPr userDrawn="1"/>
          </p:nvCxnSpPr>
          <p:spPr bwMode="gray">
            <a:xfrm>
              <a:off x="-540698" y="1412776"/>
              <a:ext cx="432060" cy="0"/>
            </a:xfrm>
            <a:prstGeom prst="line">
              <a:avLst/>
            </a:prstGeom>
            <a:noFill/>
            <a:ln w="9525" cap="flat" cmpd="sng" algn="ctr">
              <a:solidFill>
                <a:srgbClr val="000000"/>
              </a:solidFill>
              <a:prstDash val="solid"/>
            </a:ln>
            <a:effectLst/>
          </p:spPr>
        </p:cxnSp>
        <p:cxnSp>
          <p:nvCxnSpPr>
            <p:cNvPr id="68" name="Gerade Verbindung 60"/>
            <p:cNvCxnSpPr/>
            <p:nvPr userDrawn="1"/>
          </p:nvCxnSpPr>
          <p:spPr bwMode="gray">
            <a:xfrm>
              <a:off x="-540710" y="260648"/>
              <a:ext cx="432060" cy="0"/>
            </a:xfrm>
            <a:prstGeom prst="line">
              <a:avLst/>
            </a:prstGeom>
            <a:noFill/>
            <a:ln w="9525" cap="flat" cmpd="sng" algn="ctr">
              <a:solidFill>
                <a:srgbClr val="000000"/>
              </a:solidFill>
              <a:prstDash val="solid"/>
            </a:ln>
            <a:effectLst/>
          </p:spPr>
        </p:cxnSp>
        <p:cxnSp>
          <p:nvCxnSpPr>
            <p:cNvPr id="70" name="Gerade Verbindung 56"/>
            <p:cNvCxnSpPr/>
            <p:nvPr userDrawn="1"/>
          </p:nvCxnSpPr>
          <p:spPr bwMode="gray">
            <a:xfrm>
              <a:off x="-540698" y="1628750"/>
              <a:ext cx="432060" cy="0"/>
            </a:xfrm>
            <a:prstGeom prst="line">
              <a:avLst/>
            </a:prstGeom>
            <a:noFill/>
            <a:ln w="9525" cap="flat" cmpd="sng" algn="ctr">
              <a:solidFill>
                <a:srgbClr val="000000"/>
              </a:solidFill>
              <a:prstDash val="solid"/>
            </a:ln>
            <a:effectLst/>
          </p:spPr>
        </p:cxnSp>
      </p:grpSp>
      <p:sp>
        <p:nvSpPr>
          <p:cNvPr id="128" name="Rechteck 74"/>
          <p:cNvSpPr/>
          <p:nvPr/>
        </p:nvSpPr>
        <p:spPr bwMode="gray">
          <a:xfrm>
            <a:off x="7523970" y="6623816"/>
            <a:ext cx="1296620" cy="144000"/>
          </a:xfrm>
          <a:prstGeom prst="rect">
            <a:avLst/>
          </a:prstGeom>
          <a:solidFill>
            <a:srgbClr val="FFFFFF"/>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fontAlgn="auto">
              <a:spcBef>
                <a:spcPts val="0"/>
              </a:spcBef>
              <a:spcAft>
                <a:spcPts val="0"/>
              </a:spcAft>
              <a:defRPr/>
            </a:pPr>
            <a:fld id="{C2ABCC37-C314-4D17-9583-6D754EDEC568}" type="slidenum">
              <a:rPr lang="en-US" sz="1000" b="0" kern="0" smtClean="0">
                <a:solidFill>
                  <a:srgbClr val="7F7F7F"/>
                </a:solidFill>
              </a:rPr>
              <a:pPr algn="r" fontAlgn="auto">
                <a:spcBef>
                  <a:spcPts val="0"/>
                </a:spcBef>
                <a:spcAft>
                  <a:spcPts val="0"/>
                </a:spcAft>
                <a:defRPr/>
              </a:pPr>
              <a:t>‹Nr.›</a:t>
            </a:fld>
            <a:endParaRPr lang="en-US" sz="1000" b="0" kern="0" dirty="0" smtClean="0">
              <a:solidFill>
                <a:srgbClr val="7F7F7F"/>
              </a:solidFill>
            </a:endParaRPr>
          </a:p>
        </p:txBody>
      </p:sp>
      <p:pic>
        <p:nvPicPr>
          <p:cNvPr id="129" name="Grafik 75"/>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bwMode="gray">
          <a:xfrm>
            <a:off x="8170353" y="260560"/>
            <a:ext cx="649797" cy="648000"/>
          </a:xfrm>
          <a:prstGeom prst="rect">
            <a:avLst/>
          </a:prstGeom>
        </p:spPr>
      </p:pic>
      <p:sp>
        <p:nvSpPr>
          <p:cNvPr id="130" name="Title Placeholder 129"/>
          <p:cNvSpPr>
            <a:spLocks noGrp="1"/>
          </p:cNvSpPr>
          <p:nvPr>
            <p:ph type="title"/>
          </p:nvPr>
        </p:nvSpPr>
        <p:spPr bwMode="gray">
          <a:xfrm>
            <a:off x="323410" y="260350"/>
            <a:ext cx="6336822" cy="648300"/>
          </a:xfrm>
          <a:prstGeom prst="rect">
            <a:avLst/>
          </a:prstGeom>
        </p:spPr>
        <p:txBody>
          <a:bodyPr vert="horz" lIns="0" tIns="0" rIns="0" bIns="0" rtlCol="0" anchor="b" anchorCtr="0">
            <a:noAutofit/>
          </a:bodyPr>
          <a:lstStyle/>
          <a:p>
            <a:pPr lvl="0"/>
            <a:r>
              <a:rPr lang="en-US" dirty="0" smtClean="0"/>
              <a:t>Click to add headline</a:t>
            </a:r>
            <a:endParaRPr lang="en-US" noProof="0" dirty="0"/>
          </a:p>
        </p:txBody>
      </p:sp>
      <p:sp>
        <p:nvSpPr>
          <p:cNvPr id="2" name="Text Placeholder 1"/>
          <p:cNvSpPr>
            <a:spLocks noGrp="1"/>
          </p:cNvSpPr>
          <p:nvPr>
            <p:ph type="body" idx="1"/>
            <p:custDataLst>
              <p:tags r:id="rId22"/>
            </p:custDataLst>
          </p:nvPr>
        </p:nvSpPr>
        <p:spPr bwMode="gray">
          <a:xfrm>
            <a:off x="324390" y="1052736"/>
            <a:ext cx="8495760" cy="5329014"/>
          </a:xfrm>
          <a:prstGeom prst="rect">
            <a:avLst/>
          </a:prstGeom>
        </p:spPr>
        <p:txBody>
          <a:bodyPr vert="horz" lIns="0" tIns="0" rIns="0" bIns="0" rtlCol="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8"/>
            <a:r>
              <a:rPr lang="en-US" noProof="0" dirty="0" smtClean="0"/>
              <a:t>Eighth level</a:t>
            </a:r>
          </a:p>
          <a:p>
            <a:pPr lvl="8"/>
            <a:r>
              <a:rPr lang="en-US" noProof="0" dirty="0" smtClean="0"/>
              <a:t>Ninth level</a:t>
            </a:r>
          </a:p>
        </p:txBody>
      </p:sp>
      <p:sp>
        <p:nvSpPr>
          <p:cNvPr id="3" name="VctContentArea_ID_3" hidden="1"/>
          <p:cNvSpPr/>
          <p:nvPr>
            <p:custDataLst>
              <p:tags r:id="rId23"/>
            </p:custDataLst>
          </p:nvPr>
        </p:nvSpPr>
        <p:spPr bwMode="gray">
          <a:xfrm>
            <a:off x="321850" y="1050196"/>
            <a:ext cx="8500840" cy="5334094"/>
          </a:xfrm>
          <a:prstGeom prst="rect">
            <a:avLst/>
          </a:prstGeom>
          <a:noFill/>
          <a:ln w="19050" cap="flat" cmpd="sng" algn="ctr">
            <a:solidFill>
              <a:srgbClr val="C80000"/>
            </a:solidFill>
            <a:prstDash val="solid"/>
            <a:round/>
            <a:headEnd type="none" w="med" len="med"/>
            <a:tailEnd type="none" w="med" len="med"/>
          </a:ln>
          <a:extLst>
            <a:ext uri="{909E8E84-426E-40DD-AFC4-6F175D3DCCD1}">
              <a14:hiddenFill xmlns:a14="http://schemas.microsoft.com/office/drawing/2010/main">
                <a:solidFill>
                  <a:srgbClr val="FFC86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0000"/>
              </a:solidFill>
            </a:endParaRPr>
          </a:p>
        </p:txBody>
      </p:sp>
      <p:sp>
        <p:nvSpPr>
          <p:cNvPr id="114" name="Line 1042"/>
          <p:cNvSpPr>
            <a:spLocks noChangeShapeType="1"/>
          </p:cNvSpPr>
          <p:nvPr userDrawn="1"/>
        </p:nvSpPr>
        <p:spPr bwMode="auto">
          <a:xfrm>
            <a:off x="0" y="6516688"/>
            <a:ext cx="9217025" cy="0"/>
          </a:xfrm>
          <a:prstGeom prst="line">
            <a:avLst/>
          </a:prstGeom>
          <a:noFill/>
          <a:ln w="6985" cmpd="sng">
            <a:solidFill>
              <a:schemeClr val="tx2"/>
            </a:solidFill>
            <a:round/>
            <a:headEnd/>
            <a:tailEnd/>
          </a:ln>
          <a:effectLst/>
        </p:spPr>
        <p:txBody>
          <a:bodyPr/>
          <a:lstStyle/>
          <a:p>
            <a:pPr>
              <a:defRPr/>
            </a:pPr>
            <a:endParaRPr lang="de-DE" dirty="0">
              <a:solidFill>
                <a:prstClr val="black"/>
              </a:solidFill>
            </a:endParaRPr>
          </a:p>
        </p:txBody>
      </p:sp>
      <p:sp>
        <p:nvSpPr>
          <p:cNvPr id="100" name="Rechteck 99"/>
          <p:cNvSpPr/>
          <p:nvPr userDrawn="1"/>
        </p:nvSpPr>
        <p:spPr>
          <a:xfrm>
            <a:off x="15898" y="6581441"/>
            <a:ext cx="6156176" cy="246221"/>
          </a:xfrm>
          <a:prstGeom prst="rect">
            <a:avLst/>
          </a:prstGeom>
        </p:spPr>
        <p:txBody>
          <a:bodyPr wrap="square">
            <a:spAutoFit/>
          </a:bodyPr>
          <a:lstStyle/>
          <a:p>
            <a:r>
              <a:rPr lang="de-DE" sz="1000" dirty="0" smtClean="0">
                <a:solidFill>
                  <a:srgbClr val="F59D6B"/>
                </a:solidFill>
              </a:rPr>
              <a:t>GfK </a:t>
            </a:r>
            <a:r>
              <a:rPr lang="de-DE" sz="1000" dirty="0" err="1" smtClean="0">
                <a:solidFill>
                  <a:srgbClr val="F59D6B"/>
                </a:solidFill>
              </a:rPr>
              <a:t>DestinationMonitor</a:t>
            </a:r>
            <a:r>
              <a:rPr lang="de-DE" sz="1000" dirty="0" smtClean="0">
                <a:solidFill>
                  <a:srgbClr val="F59D6B"/>
                </a:solidFill>
              </a:rPr>
              <a:t> Deutschland</a:t>
            </a:r>
            <a:r>
              <a:rPr lang="de-DE" sz="1000" dirty="0" smtClean="0">
                <a:solidFill>
                  <a:srgbClr val="F59D6B"/>
                </a:solidFill>
                <a:cs typeface="Arial" charset="0"/>
              </a:rPr>
              <a:t> | </a:t>
            </a:r>
            <a:r>
              <a:rPr lang="de-DE" sz="1000" b="0" dirty="0" smtClean="0">
                <a:solidFill>
                  <a:srgbClr val="F59D6B"/>
                </a:solidFill>
              </a:rPr>
              <a:t>Uckermark</a:t>
            </a:r>
          </a:p>
        </p:txBody>
      </p:sp>
    </p:spTree>
    <p:extLst>
      <p:ext uri="{BB962C8B-B14F-4D97-AF65-F5344CB8AC3E}">
        <p14:creationId xmlns:p14="http://schemas.microsoft.com/office/powerpoint/2010/main" val="3868300058"/>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Lst>
  <p:timing>
    <p:tnLst>
      <p:par>
        <p:cTn id="1" dur="indefinite" restart="never" nodeType="tmRoot"/>
      </p:par>
    </p:tnLst>
  </p:timing>
  <p:hf sldNum="0" hdr="0" ftr="0" dt="0"/>
  <p:txStyles>
    <p:titleStyle>
      <a:lvl1pPr algn="l" defTabSz="914400" rtl="0" eaLnBrk="1" latinLnBrk="0" hangingPunct="1">
        <a:spcBef>
          <a:spcPct val="0"/>
        </a:spcBef>
        <a:buNone/>
        <a:defRPr lang="en-US" sz="1800" kern="1200" dirty="0" smtClean="0">
          <a:solidFill>
            <a:schemeClr val="tx1"/>
          </a:solidFill>
          <a:latin typeface="Arial" pitchFamily="34" charset="0"/>
          <a:ea typeface="+mj-ea"/>
          <a:cs typeface="+mj-cs"/>
        </a:defRPr>
      </a:lvl1pPr>
    </p:titleStyle>
    <p:bodyStyle>
      <a:lvl1pPr marL="0" marR="0" indent="0" algn="l" defTabSz="914400" rtl="0" eaLnBrk="1" fontAlgn="auto" latinLnBrk="0" hangingPunct="1">
        <a:lnSpc>
          <a:spcPct val="100000"/>
        </a:lnSpc>
        <a:spcBef>
          <a:spcPts val="300"/>
        </a:spcBef>
        <a:spcAft>
          <a:spcPts val="0"/>
        </a:spcAft>
        <a:buClrTx/>
        <a:buSzTx/>
        <a:buFont typeface="Arial" pitchFamily="34" charset="0"/>
        <a:buNone/>
        <a:tabLst/>
        <a:defRPr lang="en-US" sz="1600" kern="1200" noProof="0" dirty="0" smtClean="0">
          <a:solidFill>
            <a:schemeClr val="tx1"/>
          </a:solidFill>
          <a:latin typeface="Arial" pitchFamily="34" charset="0"/>
          <a:ea typeface="+mn-ea"/>
          <a:cs typeface="Arial" pitchFamily="34" charset="0"/>
        </a:defRPr>
      </a:lvl1pPr>
      <a:lvl2pPr marL="180000" marR="0" indent="-180000"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2pPr>
      <a:lvl3pPr marL="36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3pPr>
      <a:lvl4pPr marL="54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4pPr>
      <a:lvl5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b="0" kern="1200" baseline="0" noProof="0" dirty="0" smtClean="0">
          <a:solidFill>
            <a:schemeClr val="tx1"/>
          </a:solidFill>
          <a:latin typeface="+mn-lt"/>
          <a:ea typeface="+mn-ea"/>
          <a:cs typeface="Arial" pitchFamily="34" charset="0"/>
        </a:defRPr>
      </a:lvl5pPr>
      <a:lvl6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6pPr>
      <a:lvl7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mn-lt"/>
          <a:ea typeface="+mn-ea"/>
          <a:cs typeface="Arial" pitchFamily="34" charset="0"/>
        </a:defRPr>
      </a:lvl7pPr>
      <a:lvl8pPr marL="539750" indent="-180975" algn="l" defTabSz="914400" rtl="0" eaLnBrk="1" latinLnBrk="0" hangingPunct="1">
        <a:spcBef>
          <a:spcPts val="300"/>
        </a:spcBef>
        <a:buFont typeface="Arial" pitchFamily="34" charset="0"/>
        <a:buChar char="•"/>
        <a:defRPr sz="1600" kern="1200">
          <a:solidFill>
            <a:schemeClr val="tx1"/>
          </a:solidFill>
          <a:latin typeface="+mn-lt"/>
          <a:ea typeface="+mn-ea"/>
          <a:cs typeface="+mn-cs"/>
        </a:defRPr>
      </a:lvl8pPr>
      <a:lvl9pPr marL="720000" marR="0" indent="-180975" algn="l" defTabSz="914400" rtl="0" eaLnBrk="1" fontAlgn="auto" latinLnBrk="0" hangingPunct="1">
        <a:lnSpc>
          <a:spcPct val="100000"/>
        </a:lnSpc>
        <a:spcBef>
          <a:spcPts val="300"/>
        </a:spcBef>
        <a:spcAft>
          <a:spcPts val="0"/>
        </a:spcAft>
        <a:buClrTx/>
        <a:buSzTx/>
        <a:buFont typeface="Wingdings" panose="05000000000000000000" pitchFamily="2" charset="2"/>
        <a:buChar char="§"/>
        <a:tabLst/>
        <a:defRPr lang="en-US" sz="1600" kern="1200" noProof="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200">
          <a:solidFill>
            <a:schemeClr val="tx1"/>
          </a:solidFill>
          <a:latin typeface="+mn-lt"/>
          <a:ea typeface="+mn-ea"/>
          <a:cs typeface="+mn-cs"/>
        </a:defRPr>
      </a:lvl1pPr>
      <a:lvl2pPr marL="457200" algn="l" defTabSz="914400" rtl="0" eaLnBrk="1" latinLnBrk="0" hangingPunct="1">
        <a:defRPr sz="1200">
          <a:solidFill>
            <a:schemeClr val="tx1"/>
          </a:solidFill>
          <a:latin typeface="+mn-lt"/>
          <a:ea typeface="+mn-ea"/>
          <a:cs typeface="+mn-cs"/>
        </a:defRPr>
      </a:lvl2pPr>
      <a:lvl3pPr marL="914400" algn="l" defTabSz="914400" rtl="0" eaLnBrk="1" latinLnBrk="0" hangingPunct="1">
        <a:defRPr sz="1200">
          <a:solidFill>
            <a:schemeClr val="tx1"/>
          </a:solidFill>
          <a:latin typeface="+mn-lt"/>
          <a:ea typeface="+mn-ea"/>
          <a:cs typeface="+mn-cs"/>
        </a:defRPr>
      </a:lvl3pPr>
      <a:lvl4pPr marL="1371600" algn="l" defTabSz="914400" rtl="0" eaLnBrk="1" latinLnBrk="0" hangingPunct="1">
        <a:defRPr sz="1200">
          <a:solidFill>
            <a:schemeClr val="tx1"/>
          </a:solidFill>
          <a:latin typeface="+mn-lt"/>
          <a:ea typeface="+mn-ea"/>
          <a:cs typeface="+mn-cs"/>
        </a:defRPr>
      </a:lvl4pPr>
      <a:lvl5pPr marL="1828800" algn="l" defTabSz="914400" rtl="0" eaLnBrk="1" latinLnBrk="0" hangingPunct="1">
        <a:defRPr sz="1200">
          <a:solidFill>
            <a:schemeClr val="tx1"/>
          </a:solidFill>
          <a:latin typeface="+mn-lt"/>
          <a:ea typeface="+mn-ea"/>
          <a:cs typeface="+mn-cs"/>
        </a:defRPr>
      </a:lvl5pPr>
      <a:lvl6pPr marL="2286000" algn="l" defTabSz="914400" rtl="0" eaLnBrk="1" latinLnBrk="0" hangingPunct="1">
        <a:defRPr sz="1200">
          <a:solidFill>
            <a:schemeClr val="tx1"/>
          </a:solidFill>
          <a:latin typeface="+mn-lt"/>
          <a:ea typeface="+mn-ea"/>
          <a:cs typeface="+mn-cs"/>
        </a:defRPr>
      </a:lvl6pPr>
      <a:lvl7pPr marL="2743200" algn="l" defTabSz="914400" rtl="0" eaLnBrk="1" latinLnBrk="0" hangingPunct="1">
        <a:defRPr sz="1200">
          <a:solidFill>
            <a:schemeClr val="tx1"/>
          </a:solidFill>
          <a:latin typeface="+mn-lt"/>
          <a:ea typeface="+mn-ea"/>
          <a:cs typeface="+mn-cs"/>
        </a:defRPr>
      </a:lvl7pPr>
      <a:lvl8pPr marL="3200400" algn="l" defTabSz="914400" rtl="0" eaLnBrk="1" latinLnBrk="0" hangingPunct="1">
        <a:defRPr sz="1200">
          <a:solidFill>
            <a:schemeClr val="tx1"/>
          </a:solidFill>
          <a:latin typeface="+mn-lt"/>
          <a:ea typeface="+mn-ea"/>
          <a:cs typeface="+mn-cs"/>
        </a:defRPr>
      </a:lvl8pPr>
      <a:lvl9pPr marL="3657600" algn="l" defTabSz="914400" rtl="0" eaLnBrk="1" latinLnBrk="0" hangingPunct="1">
        <a:defRPr sz="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slideLayout" Target="../slideLayouts/slideLayout8.xml"/><Relationship Id="rId7" Type="http://schemas.openxmlformats.org/officeDocument/2006/relationships/diagramColors" Target="../diagrams/colors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slideLayout" Target="../slideLayouts/slideLayout8.xml"/><Relationship Id="rId7" Type="http://schemas.openxmlformats.org/officeDocument/2006/relationships/diagramColors" Target="../diagrams/colors8.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slideLayout" Target="../slideLayouts/slideLayout8.xml"/><Relationship Id="rId7" Type="http://schemas.openxmlformats.org/officeDocument/2006/relationships/diagramColors" Target="../diagrams/colors9.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chart" Target="../charts/chart5.xml"/><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chart" Target="../charts/chart6.xml"/><Relationship Id="rId4"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7.xml"/><Relationship Id="rId7" Type="http://schemas.openxmlformats.org/officeDocument/2006/relationships/diagramColors" Target="../diagrams/colors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7.xml"/><Relationship Id="rId7" Type="http://schemas.openxmlformats.org/officeDocument/2006/relationships/diagramColors" Target="../diagrams/colors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7.xml"/><Relationship Id="rId7" Type="http://schemas.openxmlformats.org/officeDocument/2006/relationships/diagramColors" Target="../diagrams/colors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8.xml"/><Relationship Id="rId7" Type="http://schemas.openxmlformats.org/officeDocument/2006/relationships/diagramColors" Target="../diagrams/colors4.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slideLayout" Target="../slideLayouts/slideLayout8.xml"/><Relationship Id="rId7" Type="http://schemas.openxmlformats.org/officeDocument/2006/relationships/diagramColors" Target="../diagrams/colors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slideLayout" Target="../slideLayouts/slideLayout8.xml"/><Relationship Id="rId7" Type="http://schemas.openxmlformats.org/officeDocument/2006/relationships/diagramColors" Target="../diagrams/colors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850" y="2124962"/>
            <a:ext cx="8496300" cy="1584000"/>
          </a:xfrm>
        </p:spPr>
        <p:txBody>
          <a:bodyPr/>
          <a:lstStyle/>
          <a:p>
            <a:r>
              <a:rPr lang="de-DE" dirty="0" smtClean="0"/>
              <a:t>GfK </a:t>
            </a:r>
            <a:r>
              <a:rPr lang="de-DE" dirty="0" err="1" smtClean="0"/>
              <a:t>DestinationMonitor</a:t>
            </a:r>
            <a:r>
              <a:rPr lang="de-DE" dirty="0" smtClean="0"/>
              <a:t> Deutschland</a:t>
            </a:r>
            <a:br>
              <a:rPr lang="de-DE" dirty="0" smtClean="0"/>
            </a:br>
            <a:r>
              <a:rPr lang="de-DE" dirty="0" smtClean="0"/>
              <a:t>für Brandenburg</a:t>
            </a:r>
            <a:br>
              <a:rPr lang="de-DE" dirty="0" smtClean="0"/>
            </a:br>
            <a:r>
              <a:rPr lang="de-DE" dirty="0" smtClean="0"/>
              <a:t/>
            </a:r>
            <a:br>
              <a:rPr lang="de-DE" dirty="0" smtClean="0"/>
            </a:br>
            <a:r>
              <a:rPr lang="de-DE" sz="2000" b="0" dirty="0" smtClean="0">
                <a:solidFill>
                  <a:srgbClr val="F59D6B"/>
                </a:solidFill>
              </a:rPr>
              <a:t>Auswertungsbericht „Uckermark“*</a:t>
            </a:r>
            <a:br>
              <a:rPr lang="de-DE" sz="2000" b="0" dirty="0" smtClean="0">
                <a:solidFill>
                  <a:srgbClr val="F59D6B"/>
                </a:solidFill>
              </a:rPr>
            </a:br>
            <a:r>
              <a:rPr lang="de-DE" sz="2000" b="0" dirty="0" smtClean="0">
                <a:solidFill>
                  <a:srgbClr val="F59D6B"/>
                </a:solidFill>
              </a:rPr>
              <a:t>Berichtsperiode: </a:t>
            </a:r>
            <a:r>
              <a:rPr lang="de-DE" sz="2000" dirty="0">
                <a:solidFill>
                  <a:srgbClr val="F59D6B"/>
                </a:solidFill>
              </a:rPr>
              <a:t>Ø Jahre </a:t>
            </a:r>
            <a:r>
              <a:rPr lang="de-DE" sz="2000" dirty="0" smtClean="0">
                <a:solidFill>
                  <a:srgbClr val="F59D6B"/>
                </a:solidFill>
              </a:rPr>
              <a:t>2012-2017</a:t>
            </a:r>
            <a:r>
              <a:rPr lang="de-DE" sz="2000" b="0" dirty="0" smtClean="0">
                <a:solidFill>
                  <a:srgbClr val="F59D6B"/>
                </a:solidFill>
              </a:rPr>
              <a:t/>
            </a:r>
            <a:br>
              <a:rPr lang="de-DE" sz="2000" b="0" dirty="0" smtClean="0">
                <a:solidFill>
                  <a:srgbClr val="F59D6B"/>
                </a:solidFill>
              </a:rPr>
            </a:br>
            <a:r>
              <a:rPr lang="de-DE" sz="2000" b="0" dirty="0" smtClean="0">
                <a:solidFill>
                  <a:srgbClr val="F59D6B"/>
                </a:solidFill>
              </a:rPr>
              <a:t>Teil II: Chartsammlung</a:t>
            </a:r>
            <a:endParaRPr lang="de-DE" sz="2400" b="0" dirty="0">
              <a:solidFill>
                <a:srgbClr val="F59D6B"/>
              </a:solidFill>
            </a:endParaRPr>
          </a:p>
        </p:txBody>
      </p:sp>
      <p:sp>
        <p:nvSpPr>
          <p:cNvPr id="4" name="Rechteck 3"/>
          <p:cNvSpPr/>
          <p:nvPr/>
        </p:nvSpPr>
        <p:spPr>
          <a:xfrm>
            <a:off x="7797800" y="6549518"/>
            <a:ext cx="905933" cy="313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5" name="Rechteck 4"/>
          <p:cNvSpPr/>
          <p:nvPr/>
        </p:nvSpPr>
        <p:spPr>
          <a:xfrm>
            <a:off x="192155" y="6046305"/>
            <a:ext cx="5161723" cy="246221"/>
          </a:xfrm>
          <a:prstGeom prst="rect">
            <a:avLst/>
          </a:prstGeom>
        </p:spPr>
        <p:txBody>
          <a:bodyPr wrap="square">
            <a:spAutoFit/>
          </a:bodyPr>
          <a:lstStyle/>
          <a:p>
            <a:r>
              <a:rPr lang="de-DE" sz="1000" b="0" dirty="0"/>
              <a:t>* Amtliches </a:t>
            </a:r>
            <a:r>
              <a:rPr lang="de-DE" sz="1000" b="0" dirty="0" smtClean="0"/>
              <a:t>Reisegebiet: "Uckermark“</a:t>
            </a:r>
            <a:endParaRPr lang="de-DE" sz="1000" b="0" dirty="0"/>
          </a:p>
        </p:txBody>
      </p:sp>
      <p:sp>
        <p:nvSpPr>
          <p:cNvPr id="7" name="Rechteck 6"/>
          <p:cNvSpPr/>
          <p:nvPr/>
        </p:nvSpPr>
        <p:spPr>
          <a:xfrm>
            <a:off x="238125" y="5648799"/>
            <a:ext cx="8667750" cy="400110"/>
          </a:xfrm>
          <a:prstGeom prst="rect">
            <a:avLst/>
          </a:prstGeom>
        </p:spPr>
        <p:txBody>
          <a:bodyPr wrap="square">
            <a:spAutoFit/>
          </a:bodyPr>
          <a:lstStyle/>
          <a:p>
            <a:r>
              <a:rPr lang="de-DE" sz="1000" b="0" dirty="0">
                <a:latin typeface=""/>
              </a:rPr>
              <a:t>Dieses Projekt wurde aus dem Europäischen Fonds für regionale Entwicklung und mit Mitteln des Landes Brandenburg </a:t>
            </a:r>
            <a:r>
              <a:rPr lang="de-DE" sz="1000" b="0" dirty="0" err="1">
                <a:latin typeface=""/>
              </a:rPr>
              <a:t>kofinanziert</a:t>
            </a:r>
            <a:r>
              <a:rPr lang="de-DE" sz="1000" b="0" dirty="0">
                <a:latin typeface=""/>
              </a:rPr>
              <a:t>. </a:t>
            </a:r>
            <a:endParaRPr lang="de-DE" sz="1000" b="0" dirty="0" smtClean="0">
              <a:latin typeface=""/>
            </a:endParaRPr>
          </a:p>
          <a:p>
            <a:r>
              <a:rPr lang="de-DE" sz="1000" b="0" dirty="0" smtClean="0">
                <a:latin typeface=""/>
              </a:rPr>
              <a:t>Mit </a:t>
            </a:r>
            <a:r>
              <a:rPr lang="de-DE" sz="1000" b="0" dirty="0">
                <a:latin typeface=""/>
              </a:rPr>
              <a:t>freundlicher Unterstützung der TMB Tourismus-Marketing Brandenburg GmbH / Clustermanagement Tourismus (Potsdam, im Dezember 2018) </a:t>
            </a:r>
            <a:endParaRPr lang="de-DE" sz="1000" b="0" dirty="0"/>
          </a:p>
        </p:txBody>
      </p:sp>
      <p:grpSp>
        <p:nvGrpSpPr>
          <p:cNvPr id="8" name="Gruppieren 7"/>
          <p:cNvGrpSpPr/>
          <p:nvPr/>
        </p:nvGrpSpPr>
        <p:grpSpPr>
          <a:xfrm>
            <a:off x="323850" y="4789101"/>
            <a:ext cx="7011758" cy="859698"/>
            <a:chOff x="323850" y="4739728"/>
            <a:chExt cx="7011758" cy="859698"/>
          </a:xfrm>
        </p:grpSpPr>
        <p:pic>
          <p:nvPicPr>
            <p:cNvPr id="9" name="Grafi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 y="4843717"/>
              <a:ext cx="1783624" cy="627389"/>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3251" y="4739728"/>
              <a:ext cx="1790658" cy="859698"/>
            </a:xfrm>
            <a:prstGeom prst="rect">
              <a:avLst/>
            </a:prstGeom>
          </p:spPr>
        </p:pic>
        <p:pic>
          <p:nvPicPr>
            <p:cNvPr id="11" name="Grafi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7609" y="4739728"/>
              <a:ext cx="3047999" cy="807720"/>
            </a:xfrm>
            <a:prstGeom prst="rect">
              <a:avLst/>
            </a:prstGeom>
          </p:spPr>
        </p:pic>
      </p:grpSp>
    </p:spTree>
    <p:extLst>
      <p:ext uri="{BB962C8B-B14F-4D97-AF65-F5344CB8AC3E}">
        <p14:creationId xmlns:p14="http://schemas.microsoft.com/office/powerpoint/2010/main" val="3453673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m 38"/>
          <p:cNvGraphicFramePr/>
          <p:nvPr>
            <p:extLst>
              <p:ext uri="{D42A27DB-BD31-4B8C-83A1-F6EECF244321}">
                <p14:modId xmlns:p14="http://schemas.microsoft.com/office/powerpoint/2010/main" val="4134805524"/>
              </p:ext>
            </p:extLst>
          </p:nvPr>
        </p:nvGraphicFramePr>
        <p:xfrm>
          <a:off x="2041200" y="1598400"/>
          <a:ext cx="5382883" cy="406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Textplatzhalter 2"/>
          <p:cNvSpPr>
            <a:spLocks noGrp="1"/>
          </p:cNvSpPr>
          <p:nvPr>
            <p:ph type="body" sz="quarter" idx="11"/>
          </p:nvPr>
        </p:nvSpPr>
        <p:spPr>
          <a:xfrm>
            <a:off x="323850" y="1052513"/>
            <a:ext cx="8496300" cy="288000"/>
          </a:xfrm>
        </p:spPr>
        <p:txBody>
          <a:bodyPr/>
          <a:lstStyle/>
          <a:p>
            <a:r>
              <a:rPr lang="de-DE" sz="1400" dirty="0" smtClean="0"/>
              <a:t>Aufenthaltsdauer – </a:t>
            </a:r>
            <a:r>
              <a:rPr lang="de-DE" sz="1400" i="1" dirty="0" smtClean="0">
                <a:solidFill>
                  <a:srgbClr val="F59D6B"/>
                </a:solidFill>
              </a:rPr>
              <a:t>Deutschland</a:t>
            </a:r>
            <a:endParaRPr lang="de-DE" sz="1400" i="1" dirty="0">
              <a:solidFill>
                <a:srgbClr val="F59D6B"/>
              </a:solidFill>
            </a:endParaRPr>
          </a:p>
          <a:p>
            <a:endParaRPr lang="de-DE" sz="1400" dirty="0"/>
          </a:p>
        </p:txBody>
      </p:sp>
      <p:sp>
        <p:nvSpPr>
          <p:cNvPr id="28"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 Statistisches Bundesamt </a:t>
            </a:r>
            <a:endParaRPr lang="de-DE" sz="700" b="0" i="1" dirty="0">
              <a:solidFill>
                <a:prstClr val="white">
                  <a:lumMod val="50000"/>
                </a:prstClr>
              </a:solidFill>
            </a:endParaRPr>
          </a:p>
        </p:txBody>
      </p:sp>
      <p:sp>
        <p:nvSpPr>
          <p:cNvPr id="42" name="Richtungspfeil 41"/>
          <p:cNvSpPr/>
          <p:nvPr/>
        </p:nvSpPr>
        <p:spPr>
          <a:xfrm>
            <a:off x="337126" y="2190750"/>
            <a:ext cx="1234499" cy="279528"/>
          </a:xfrm>
          <a:prstGeom prst="homePlate">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Aufenthaltstage</a:t>
            </a:r>
            <a:endParaRPr lang="de-DE" sz="900" b="0" dirty="0">
              <a:solidFill>
                <a:schemeClr val="tx1"/>
              </a:solidFill>
            </a:endParaRPr>
          </a:p>
        </p:txBody>
      </p:sp>
      <p:sp>
        <p:nvSpPr>
          <p:cNvPr id="43" name="Eingekerbter Richtungspfeil 42"/>
          <p:cNvSpPr/>
          <p:nvPr/>
        </p:nvSpPr>
        <p:spPr>
          <a:xfrm>
            <a:off x="1504950" y="2190750"/>
            <a:ext cx="15716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a:solidFill>
                  <a:schemeClr val="tx1"/>
                </a:solidFill>
              </a:rPr>
              <a:t>Übernachtungsreisen</a:t>
            </a:r>
          </a:p>
        </p:txBody>
      </p:sp>
      <p:sp>
        <p:nvSpPr>
          <p:cNvPr id="44" name="Eingekerbter Richtungspfeil 43"/>
          <p:cNvSpPr/>
          <p:nvPr/>
        </p:nvSpPr>
        <p:spPr>
          <a:xfrm>
            <a:off x="3009900" y="2190750"/>
            <a:ext cx="1419225" cy="279528"/>
          </a:xfrm>
          <a:prstGeom prst="chevron">
            <a:avLst/>
          </a:prstGeom>
          <a:solidFill>
            <a:srgbClr val="0087C8"/>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a:solidFill>
                  <a:schemeClr val="bg1"/>
                </a:solidFill>
              </a:rPr>
              <a:t>Aufenthaltsdauer</a:t>
            </a:r>
          </a:p>
        </p:txBody>
      </p:sp>
      <p:grpSp>
        <p:nvGrpSpPr>
          <p:cNvPr id="40" name="Gruppieren 16"/>
          <p:cNvGrpSpPr/>
          <p:nvPr/>
        </p:nvGrpSpPr>
        <p:grpSpPr>
          <a:xfrm>
            <a:off x="5637600" y="4215600"/>
            <a:ext cx="1656000" cy="792000"/>
            <a:chOff x="2326390" y="2633110"/>
            <a:chExt cx="1196830" cy="671718"/>
          </a:xfrm>
          <a:solidFill>
            <a:srgbClr val="ADCDED"/>
          </a:solidFill>
        </p:grpSpPr>
        <p:sp>
          <p:nvSpPr>
            <p:cNvPr id="45" name="Rechteck 44"/>
            <p:cNvSpPr/>
            <p:nvPr/>
          </p:nvSpPr>
          <p:spPr>
            <a:xfrm>
              <a:off x="2326390" y="2633110"/>
              <a:ext cx="1196830" cy="671718"/>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46" name="Rechteck 45"/>
            <p:cNvSpPr/>
            <p:nvPr/>
          </p:nvSpPr>
          <p:spPr>
            <a:xfrm>
              <a:off x="2326390" y="2633110"/>
              <a:ext cx="1196830" cy="6717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Sonstige Privatreisen</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400" b="1" kern="1200" dirty="0" smtClean="0">
                  <a:solidFill>
                    <a:schemeClr val="tx1"/>
                  </a:solidFill>
                </a:rPr>
                <a:t/>
              </a:r>
              <a:br>
                <a:rPr lang="de-DE" sz="400" b="1" kern="1200" dirty="0" smtClean="0">
                  <a:solidFill>
                    <a:schemeClr val="tx1"/>
                  </a:solidFill>
                </a:rPr>
              </a:br>
              <a:r>
                <a:rPr lang="de-DE" sz="900" b="1" kern="1200" dirty="0" smtClean="0">
                  <a:solidFill>
                    <a:schemeClr val="tx1"/>
                  </a:solidFill>
                </a:rPr>
                <a:t>9,5 Nächte</a:t>
              </a:r>
              <a:endParaRPr lang="de-DE" sz="900" b="1" kern="1200" dirty="0">
                <a:solidFill>
                  <a:schemeClr val="tx1"/>
                </a:solidFill>
              </a:endParaRPr>
            </a:p>
          </p:txBody>
        </p:sp>
      </p:grpSp>
      <p:grpSp>
        <p:nvGrpSpPr>
          <p:cNvPr id="47" name="Gruppieren 31"/>
          <p:cNvGrpSpPr/>
          <p:nvPr/>
        </p:nvGrpSpPr>
        <p:grpSpPr>
          <a:xfrm>
            <a:off x="4694400" y="2192400"/>
            <a:ext cx="1836000" cy="756000"/>
            <a:chOff x="3925773" y="647"/>
            <a:chExt cx="2388390" cy="692891"/>
          </a:xfrm>
          <a:solidFill>
            <a:srgbClr val="ADCDED"/>
          </a:solidFill>
        </p:grpSpPr>
        <p:sp>
          <p:nvSpPr>
            <p:cNvPr id="48" name="Rechteck 47"/>
            <p:cNvSpPr/>
            <p:nvPr/>
          </p:nvSpPr>
          <p:spPr>
            <a:xfrm>
              <a:off x="3925773" y="647"/>
              <a:ext cx="2388390" cy="692891"/>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49" name="Rechteck 48"/>
            <p:cNvSpPr/>
            <p:nvPr/>
          </p:nvSpPr>
          <p:spPr>
            <a:xfrm>
              <a:off x="3925773" y="647"/>
              <a:ext cx="2388390" cy="6928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114000"/>
                </a:lnSpc>
                <a:spcBef>
                  <a:spcPct val="0"/>
                </a:spcBef>
                <a:spcAft>
                  <a:spcPts val="0"/>
                </a:spcAft>
              </a:pPr>
              <a:r>
                <a:rPr lang="de-DE" sz="900" b="0" kern="1200" dirty="0" smtClean="0">
                  <a:solidFill>
                    <a:schemeClr val="tx1"/>
                  </a:solidFill>
                </a:rPr>
                <a:t>Übernachtungsreisen gesamt*</a:t>
              </a:r>
            </a:p>
            <a:p>
              <a:pPr lvl="0" algn="ctr" defTabSz="400050">
                <a:lnSpc>
                  <a:spcPct val="114000"/>
                </a:lnSpc>
                <a:spcBef>
                  <a:spcPct val="0"/>
                </a:spcBef>
                <a:spcAft>
                  <a:spcPts val="0"/>
                </a:spcAft>
              </a:pPr>
              <a:r>
                <a:rPr lang="de-DE" sz="800" b="0" kern="1200" dirty="0" smtClean="0">
                  <a:solidFill>
                    <a:schemeClr val="tx1"/>
                  </a:solidFill>
                </a:rPr>
                <a:t> </a:t>
              </a:r>
            </a:p>
            <a:p>
              <a:pPr lvl="0" algn="ctr" defTabSz="400050">
                <a:lnSpc>
                  <a:spcPct val="114000"/>
                </a:lnSpc>
                <a:spcBef>
                  <a:spcPct val="0"/>
                </a:spcBef>
                <a:spcAft>
                  <a:spcPts val="0"/>
                </a:spcAft>
              </a:pPr>
              <a:r>
                <a:rPr lang="de-DE" sz="900" b="1" kern="1200" dirty="0" smtClean="0">
                  <a:solidFill>
                    <a:schemeClr val="tx1"/>
                  </a:solidFill>
                </a:rPr>
                <a:t>3,8 Nächte</a:t>
              </a:r>
              <a:endParaRPr lang="de-DE" sz="900" b="1" kern="1200" dirty="0">
                <a:solidFill>
                  <a:schemeClr val="tx1"/>
                </a:solidFill>
              </a:endParaRPr>
            </a:p>
          </p:txBody>
        </p:sp>
      </p:grpSp>
      <p:sp>
        <p:nvSpPr>
          <p:cNvPr id="24" name="Gerader Verbinder 3"/>
          <p:cNvSpPr/>
          <p:nvPr/>
        </p:nvSpPr>
        <p:spPr>
          <a:xfrm>
            <a:off x="2070565" y="5006425"/>
            <a:ext cx="764269" cy="198526"/>
          </a:xfrm>
          <a:custGeom>
            <a:avLst/>
            <a:gdLst/>
            <a:ahLst/>
            <a:cxnLst/>
            <a:rect l="0" t="0" r="0" b="0"/>
            <a:pathLst>
              <a:path>
                <a:moveTo>
                  <a:pt x="764269" y="0"/>
                </a:moveTo>
                <a:lnTo>
                  <a:pt x="764269" y="99263"/>
                </a:lnTo>
                <a:lnTo>
                  <a:pt x="0" y="99263"/>
                </a:lnTo>
                <a:lnTo>
                  <a:pt x="0" y="198526"/>
                </a:lnTo>
              </a:path>
            </a:pathLst>
          </a:custGeom>
          <a:no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25" name="Gruppieren 24"/>
          <p:cNvGrpSpPr/>
          <p:nvPr/>
        </p:nvGrpSpPr>
        <p:grpSpPr>
          <a:xfrm>
            <a:off x="1474934" y="5204951"/>
            <a:ext cx="1191261" cy="671996"/>
            <a:chOff x="188307" y="3503355"/>
            <a:chExt cx="1191261" cy="671996"/>
          </a:xfrm>
          <a:solidFill>
            <a:srgbClr val="ADCDED"/>
          </a:solidFill>
        </p:grpSpPr>
        <p:sp>
          <p:nvSpPr>
            <p:cNvPr id="26" name="Rechteck 25"/>
            <p:cNvSpPr/>
            <p:nvPr/>
          </p:nvSpPr>
          <p:spPr>
            <a:xfrm>
              <a:off x="1883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27" name="Rechteck 26"/>
            <p:cNvSpPr/>
            <p:nvPr/>
          </p:nvSpPr>
          <p:spPr>
            <a:xfrm>
              <a:off x="188307" y="3503355"/>
              <a:ext cx="1191261" cy="6719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Kurzurlaubsreisen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b="0" kern="1200" dirty="0" smtClean="0">
                  <a:solidFill>
                    <a:schemeClr val="tx1"/>
                  </a:solidFill>
                </a:rPr>
                <a:t>(1-3 ÜN)</a:t>
              </a:r>
              <a:r>
                <a:rPr lang="de-DE" sz="800" kern="1200" dirty="0" smtClean="0">
                  <a:solidFill>
                    <a:schemeClr val="tx1"/>
                  </a:solidFill>
                </a:rPr>
                <a:t/>
              </a:r>
              <a:br>
                <a:rPr lang="de-DE" sz="8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2,1 Nächte  </a:t>
              </a:r>
              <a:endParaRPr lang="de-DE" sz="900" b="1" kern="1200" dirty="0">
                <a:solidFill>
                  <a:schemeClr val="tx1"/>
                </a:solidFill>
              </a:endParaRPr>
            </a:p>
          </p:txBody>
        </p:sp>
      </p:grpSp>
      <p:sp>
        <p:nvSpPr>
          <p:cNvPr id="29" name="Gerader Verbinder 6"/>
          <p:cNvSpPr/>
          <p:nvPr/>
        </p:nvSpPr>
        <p:spPr>
          <a:xfrm>
            <a:off x="2834834" y="5006425"/>
            <a:ext cx="736031" cy="198526"/>
          </a:xfrm>
          <a:custGeom>
            <a:avLst/>
            <a:gdLst/>
            <a:ahLst/>
            <a:cxnLst/>
            <a:rect l="0" t="0" r="0" b="0"/>
            <a:pathLst>
              <a:path>
                <a:moveTo>
                  <a:pt x="0" y="0"/>
                </a:moveTo>
                <a:lnTo>
                  <a:pt x="0" y="99263"/>
                </a:lnTo>
                <a:lnTo>
                  <a:pt x="736031" y="99263"/>
                </a:lnTo>
                <a:lnTo>
                  <a:pt x="736031" y="198526"/>
                </a:lnTo>
              </a:path>
            </a:pathLst>
          </a:custGeom>
          <a:no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32" name="Gruppieren 31"/>
          <p:cNvGrpSpPr/>
          <p:nvPr/>
        </p:nvGrpSpPr>
        <p:grpSpPr>
          <a:xfrm>
            <a:off x="2975234" y="5204951"/>
            <a:ext cx="1191261" cy="671996"/>
            <a:chOff x="1688607" y="3503355"/>
            <a:chExt cx="1191261" cy="671996"/>
          </a:xfrm>
          <a:solidFill>
            <a:srgbClr val="ADCDED"/>
          </a:solidFill>
        </p:grpSpPr>
        <p:sp>
          <p:nvSpPr>
            <p:cNvPr id="33" name="Rechteck 32"/>
            <p:cNvSpPr/>
            <p:nvPr/>
          </p:nvSpPr>
          <p:spPr>
            <a:xfrm>
              <a:off x="16886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34" name="Rechteck 33"/>
            <p:cNvSpPr/>
            <p:nvPr/>
          </p:nvSpPr>
          <p:spPr>
            <a:xfrm>
              <a:off x="1688607" y="3503355"/>
              <a:ext cx="1191261" cy="6719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Längere Urlaubsreisen mit Übernachtung</a:t>
              </a:r>
              <a:br>
                <a:rPr lang="de-DE" sz="800" b="0" kern="1200" dirty="0" smtClean="0">
                  <a:solidFill>
                    <a:schemeClr val="tx1"/>
                  </a:solidFill>
                </a:rPr>
              </a:br>
              <a:r>
                <a:rPr lang="de-DE" sz="800" b="0" kern="1200" dirty="0" smtClean="0">
                  <a:solidFill>
                    <a:schemeClr val="tx1"/>
                  </a:solidFill>
                </a:rPr>
                <a:t>(≥ 4 ÜN)</a:t>
              </a:r>
              <a:r>
                <a:rPr lang="de-DE" sz="1100" kern="1200" dirty="0" smtClean="0">
                  <a:solidFill>
                    <a:schemeClr val="tx1"/>
                  </a:solidFill>
                </a:rPr>
                <a:t/>
              </a:r>
              <a:br>
                <a:rPr lang="de-DE" sz="11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7,7 Nächte</a:t>
              </a:r>
              <a:endParaRPr lang="de-DE" sz="900" b="1" kern="1200" dirty="0">
                <a:solidFill>
                  <a:schemeClr val="tx1"/>
                </a:solidFill>
              </a:endParaRPr>
            </a:p>
          </p:txBody>
        </p:sp>
      </p:grpSp>
      <p:sp>
        <p:nvSpPr>
          <p:cNvPr id="35" name="Titel 1"/>
          <p:cNvSpPr>
            <a:spLocks noGrp="1"/>
          </p:cNvSpPr>
          <p:nvPr>
            <p:ph type="title"/>
          </p:nvPr>
        </p:nvSpPr>
        <p:spPr>
          <a:xfrm>
            <a:off x="323410" y="260350"/>
            <a:ext cx="6336822" cy="648300"/>
          </a:xfrm>
        </p:spPr>
        <p:txBody>
          <a:bodyPr/>
          <a:lstStyle/>
          <a:p>
            <a:r>
              <a:rPr lang="de-DE" b="1" dirty="0" smtClean="0">
                <a:solidFill>
                  <a:schemeClr val="tx2"/>
                </a:solidFill>
              </a:rPr>
              <a:t>Volumenübersichten </a:t>
            </a:r>
            <a:r>
              <a:rPr lang="de-DE" b="1" dirty="0">
                <a:solidFill>
                  <a:schemeClr val="tx2"/>
                </a:solidFill>
              </a:rPr>
              <a:t>und Aufenthaltsdauer</a:t>
            </a:r>
            <a:endParaRPr lang="de-DE" dirty="0"/>
          </a:p>
        </p:txBody>
      </p:sp>
      <p:sp>
        <p:nvSpPr>
          <p:cNvPr id="38" name="Rechteck 37"/>
          <p:cNvSpPr/>
          <p:nvPr/>
        </p:nvSpPr>
        <p:spPr>
          <a:xfrm>
            <a:off x="-25864" y="6061224"/>
            <a:ext cx="8306758"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srgbClr val="7F7F7F"/>
                </a:solidFill>
                <a:latin typeface="Arial" charset="0"/>
              </a:rPr>
              <a:t>* </a:t>
            </a:r>
            <a:r>
              <a:rPr lang="de-DE" sz="700" b="0" i="1" dirty="0" smtClean="0">
                <a:solidFill>
                  <a:srgbClr val="7F7F7F"/>
                </a:solidFill>
                <a:latin typeface="Arial" charset="0"/>
              </a:rPr>
              <a:t>Die ausgewiesene durchschnittliche Aufenthaltsdauer beinhaltet die Aufenthalte und Übernachtungen der Inländer in Vorsorge- und Rehakliniken (amtlich erfasst).</a:t>
            </a:r>
            <a:endParaRPr lang="de-DE" sz="700" b="0" i="1" dirty="0">
              <a:solidFill>
                <a:srgbClr val="7F7F7F"/>
              </a:solidFill>
              <a:latin typeface="Arial" charset="0"/>
            </a:endParaRPr>
          </a:p>
        </p:txBody>
      </p:sp>
      <p:sp>
        <p:nvSpPr>
          <p:cNvPr id="41"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a:solidFill>
                  <a:prstClr val="black"/>
                </a:solidFill>
                <a:cs typeface="Arial" charset="0"/>
              </a:rPr>
              <a:t>Durchschnittliche </a:t>
            </a:r>
            <a:r>
              <a:rPr lang="de-DE" sz="1100" dirty="0" smtClean="0">
                <a:solidFill>
                  <a:prstClr val="black"/>
                </a:solidFill>
                <a:cs typeface="Arial" charset="0"/>
              </a:rPr>
              <a:t>Aufenthaltsdauer* </a:t>
            </a:r>
            <a:r>
              <a:rPr lang="de-DE" sz="1100" dirty="0">
                <a:solidFill>
                  <a:prstClr val="black"/>
                </a:solidFill>
                <a:cs typeface="Arial" charset="0"/>
              </a:rPr>
              <a:t>bei Übernachtungsreisen der Inländer</a:t>
            </a:r>
            <a:br>
              <a:rPr lang="de-DE" sz="1100" dirty="0">
                <a:solidFill>
                  <a:prstClr val="black"/>
                </a:solidFill>
                <a:cs typeface="Arial" charset="0"/>
              </a:rPr>
            </a:br>
            <a:r>
              <a:rPr lang="de-DE" sz="1100" dirty="0">
                <a:solidFill>
                  <a:prstClr val="black"/>
                </a:solidFill>
                <a:cs typeface="Arial" charset="0"/>
              </a:rPr>
              <a:t>(Dauer in Nächten)</a:t>
            </a:r>
          </a:p>
        </p:txBody>
      </p:sp>
      <p:sp>
        <p:nvSpPr>
          <p:cNvPr id="51"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Deutschland</a:t>
            </a:r>
            <a:br>
              <a:rPr lang="de-DE" sz="1100" dirty="0" smtClean="0">
                <a:solidFill>
                  <a:prstClr val="black"/>
                </a:solidFill>
                <a:cs typeface="Arial" charset="0"/>
              </a:rPr>
            </a:br>
            <a:r>
              <a:rPr lang="de-DE" sz="1100" b="0" dirty="0" smtClean="0">
                <a:solidFill>
                  <a:prstClr val="black"/>
                </a:solidFill>
                <a:cs typeface="Arial" charset="0"/>
              </a:rPr>
              <a:t>Segment:</a:t>
            </a:r>
            <a:r>
              <a:rPr lang="de-DE" sz="1100" dirty="0" smtClean="0">
                <a:solidFill>
                  <a:prstClr val="black"/>
                </a:solidFill>
                <a:cs typeface="Arial" charset="0"/>
              </a:rPr>
              <a:t> Übernachtungsreisen</a:t>
            </a:r>
            <a:br>
              <a:rPr lang="de-DE" sz="1100" dirty="0" smtClean="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Tree>
    <p:extLst>
      <p:ext uri="{BB962C8B-B14F-4D97-AF65-F5344CB8AC3E}">
        <p14:creationId xmlns:p14="http://schemas.microsoft.com/office/powerpoint/2010/main" val="2794279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m 38"/>
          <p:cNvGraphicFramePr/>
          <p:nvPr>
            <p:extLst>
              <p:ext uri="{D42A27DB-BD31-4B8C-83A1-F6EECF244321}">
                <p14:modId xmlns:p14="http://schemas.microsoft.com/office/powerpoint/2010/main" val="3210972045"/>
              </p:ext>
            </p:extLst>
          </p:nvPr>
        </p:nvGraphicFramePr>
        <p:xfrm>
          <a:off x="2041200" y="1598400"/>
          <a:ext cx="5382883" cy="406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Textplatzhalter 2"/>
          <p:cNvSpPr>
            <a:spLocks noGrp="1"/>
          </p:cNvSpPr>
          <p:nvPr>
            <p:ph type="body" sz="quarter" idx="11"/>
          </p:nvPr>
        </p:nvSpPr>
        <p:spPr>
          <a:xfrm>
            <a:off x="323850" y="1052513"/>
            <a:ext cx="8496300" cy="288000"/>
          </a:xfrm>
        </p:spPr>
        <p:txBody>
          <a:bodyPr/>
          <a:lstStyle/>
          <a:p>
            <a:r>
              <a:rPr lang="de-DE" sz="1400" dirty="0" smtClean="0"/>
              <a:t>Aufenthaltsdauer – </a:t>
            </a:r>
            <a:r>
              <a:rPr lang="de-DE" sz="1400" i="1" dirty="0" smtClean="0">
                <a:solidFill>
                  <a:srgbClr val="F59D6B"/>
                </a:solidFill>
              </a:rPr>
              <a:t>Brandenburg </a:t>
            </a:r>
            <a:endParaRPr lang="de-DE" sz="1400" i="1" dirty="0">
              <a:solidFill>
                <a:srgbClr val="F59D6B"/>
              </a:solidFill>
            </a:endParaRPr>
          </a:p>
          <a:p>
            <a:endParaRPr lang="de-DE" sz="1400" dirty="0"/>
          </a:p>
        </p:txBody>
      </p:sp>
      <p:sp>
        <p:nvSpPr>
          <p:cNvPr id="28"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 Statistisches Bundesamt </a:t>
            </a:r>
            <a:endParaRPr lang="de-DE" sz="700" b="0" i="1" dirty="0">
              <a:solidFill>
                <a:prstClr val="white">
                  <a:lumMod val="50000"/>
                </a:prstClr>
              </a:solidFill>
            </a:endParaRPr>
          </a:p>
        </p:txBody>
      </p:sp>
      <p:sp>
        <p:nvSpPr>
          <p:cNvPr id="42" name="Richtungspfeil 41"/>
          <p:cNvSpPr/>
          <p:nvPr/>
        </p:nvSpPr>
        <p:spPr>
          <a:xfrm>
            <a:off x="337126" y="2190750"/>
            <a:ext cx="1234499" cy="279528"/>
          </a:xfrm>
          <a:prstGeom prst="homePlate">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Aufenthaltstage</a:t>
            </a:r>
            <a:endParaRPr lang="de-DE" sz="900" b="0" dirty="0">
              <a:solidFill>
                <a:schemeClr val="tx1"/>
              </a:solidFill>
            </a:endParaRPr>
          </a:p>
        </p:txBody>
      </p:sp>
      <p:sp>
        <p:nvSpPr>
          <p:cNvPr id="43" name="Eingekerbter Richtungspfeil 42"/>
          <p:cNvSpPr/>
          <p:nvPr/>
        </p:nvSpPr>
        <p:spPr>
          <a:xfrm>
            <a:off x="1504950" y="2190750"/>
            <a:ext cx="15716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a:solidFill>
                  <a:schemeClr val="tx1"/>
                </a:solidFill>
              </a:rPr>
              <a:t>Übernachtungsreisen</a:t>
            </a:r>
          </a:p>
        </p:txBody>
      </p:sp>
      <p:sp>
        <p:nvSpPr>
          <p:cNvPr id="44" name="Eingekerbter Richtungspfeil 43"/>
          <p:cNvSpPr/>
          <p:nvPr/>
        </p:nvSpPr>
        <p:spPr>
          <a:xfrm>
            <a:off x="3009900" y="2190750"/>
            <a:ext cx="1419225" cy="279528"/>
          </a:xfrm>
          <a:prstGeom prst="chevron">
            <a:avLst/>
          </a:prstGeom>
          <a:solidFill>
            <a:srgbClr val="0087C8"/>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a:solidFill>
                  <a:schemeClr val="bg1"/>
                </a:solidFill>
              </a:rPr>
              <a:t>Aufenthaltsdauer</a:t>
            </a:r>
          </a:p>
        </p:txBody>
      </p:sp>
      <p:grpSp>
        <p:nvGrpSpPr>
          <p:cNvPr id="40" name="Gruppieren 16"/>
          <p:cNvGrpSpPr/>
          <p:nvPr/>
        </p:nvGrpSpPr>
        <p:grpSpPr>
          <a:xfrm>
            <a:off x="5637600" y="4215600"/>
            <a:ext cx="1656000" cy="792000"/>
            <a:chOff x="2326390" y="2633110"/>
            <a:chExt cx="1196830" cy="671718"/>
          </a:xfrm>
          <a:solidFill>
            <a:srgbClr val="ADCDED"/>
          </a:solidFill>
        </p:grpSpPr>
        <p:sp>
          <p:nvSpPr>
            <p:cNvPr id="45" name="Rechteck 44"/>
            <p:cNvSpPr/>
            <p:nvPr/>
          </p:nvSpPr>
          <p:spPr>
            <a:xfrm>
              <a:off x="2326390" y="2633110"/>
              <a:ext cx="1196830" cy="671718"/>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46" name="Rechteck 45"/>
            <p:cNvSpPr/>
            <p:nvPr/>
          </p:nvSpPr>
          <p:spPr>
            <a:xfrm>
              <a:off x="2326390" y="2633110"/>
              <a:ext cx="1196830" cy="671718"/>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Sonstige Privatreisen</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400" b="1" kern="1200" dirty="0" smtClean="0">
                  <a:solidFill>
                    <a:schemeClr val="tx1"/>
                  </a:solidFill>
                </a:rPr>
                <a:t/>
              </a:r>
              <a:br>
                <a:rPr lang="de-DE" sz="400" b="1" kern="1200" dirty="0" smtClean="0">
                  <a:solidFill>
                    <a:schemeClr val="tx1"/>
                  </a:solidFill>
                </a:rPr>
              </a:br>
              <a:r>
                <a:rPr lang="de-DE" sz="900" b="1" kern="1200" dirty="0" smtClean="0">
                  <a:solidFill>
                    <a:schemeClr val="tx1"/>
                  </a:solidFill>
                </a:rPr>
                <a:t>9,4 Nächte</a:t>
              </a:r>
              <a:endParaRPr lang="de-DE" sz="900" b="1" kern="1200" dirty="0">
                <a:solidFill>
                  <a:schemeClr val="tx1"/>
                </a:solidFill>
              </a:endParaRPr>
            </a:p>
          </p:txBody>
        </p:sp>
      </p:grpSp>
      <p:grpSp>
        <p:nvGrpSpPr>
          <p:cNvPr id="47" name="Gruppieren 31"/>
          <p:cNvGrpSpPr/>
          <p:nvPr/>
        </p:nvGrpSpPr>
        <p:grpSpPr>
          <a:xfrm>
            <a:off x="4694400" y="2192400"/>
            <a:ext cx="1836000" cy="756000"/>
            <a:chOff x="3925773" y="647"/>
            <a:chExt cx="2388390" cy="692891"/>
          </a:xfrm>
          <a:solidFill>
            <a:srgbClr val="ADCDED"/>
          </a:solidFill>
        </p:grpSpPr>
        <p:sp>
          <p:nvSpPr>
            <p:cNvPr id="48" name="Rechteck 47"/>
            <p:cNvSpPr/>
            <p:nvPr/>
          </p:nvSpPr>
          <p:spPr>
            <a:xfrm>
              <a:off x="3925773" y="647"/>
              <a:ext cx="2388390" cy="692891"/>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49" name="Rechteck 48"/>
            <p:cNvSpPr/>
            <p:nvPr/>
          </p:nvSpPr>
          <p:spPr>
            <a:xfrm>
              <a:off x="3925773" y="647"/>
              <a:ext cx="2388390" cy="692891"/>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114000"/>
                </a:lnSpc>
                <a:spcBef>
                  <a:spcPct val="0"/>
                </a:spcBef>
                <a:spcAft>
                  <a:spcPts val="0"/>
                </a:spcAft>
              </a:pPr>
              <a:r>
                <a:rPr lang="de-DE" sz="900" b="0" kern="1200" dirty="0" smtClean="0">
                  <a:solidFill>
                    <a:schemeClr val="tx1"/>
                  </a:solidFill>
                </a:rPr>
                <a:t>Übernachtungsreisen gesamt*</a:t>
              </a:r>
            </a:p>
            <a:p>
              <a:pPr lvl="0" algn="ctr" defTabSz="400050">
                <a:lnSpc>
                  <a:spcPct val="114000"/>
                </a:lnSpc>
                <a:spcBef>
                  <a:spcPct val="0"/>
                </a:spcBef>
                <a:spcAft>
                  <a:spcPts val="0"/>
                </a:spcAft>
              </a:pPr>
              <a:r>
                <a:rPr lang="de-DE" sz="800" b="0" kern="1200" dirty="0" smtClean="0">
                  <a:solidFill>
                    <a:schemeClr val="tx1"/>
                  </a:solidFill>
                </a:rPr>
                <a:t> </a:t>
              </a:r>
            </a:p>
            <a:p>
              <a:pPr lvl="0" algn="ctr" defTabSz="400050">
                <a:lnSpc>
                  <a:spcPct val="114000"/>
                </a:lnSpc>
                <a:spcBef>
                  <a:spcPct val="0"/>
                </a:spcBef>
                <a:spcAft>
                  <a:spcPts val="0"/>
                </a:spcAft>
              </a:pPr>
              <a:r>
                <a:rPr lang="de-DE" sz="900" b="1" kern="1200" dirty="0" smtClean="0">
                  <a:solidFill>
                    <a:schemeClr val="tx1"/>
                  </a:solidFill>
                </a:rPr>
                <a:t>3,8 Nächte</a:t>
              </a:r>
              <a:endParaRPr lang="de-DE" sz="900" b="1" kern="1200" dirty="0">
                <a:solidFill>
                  <a:schemeClr val="tx1"/>
                </a:solidFill>
              </a:endParaRPr>
            </a:p>
          </p:txBody>
        </p:sp>
      </p:grpSp>
      <p:sp>
        <p:nvSpPr>
          <p:cNvPr id="24" name="Gerader Verbinder 3"/>
          <p:cNvSpPr/>
          <p:nvPr/>
        </p:nvSpPr>
        <p:spPr>
          <a:xfrm>
            <a:off x="2070565" y="5006425"/>
            <a:ext cx="764269" cy="198526"/>
          </a:xfrm>
          <a:custGeom>
            <a:avLst/>
            <a:gdLst/>
            <a:ahLst/>
            <a:cxnLst/>
            <a:rect l="0" t="0" r="0" b="0"/>
            <a:pathLst>
              <a:path>
                <a:moveTo>
                  <a:pt x="764269" y="0"/>
                </a:moveTo>
                <a:lnTo>
                  <a:pt x="764269" y="99263"/>
                </a:lnTo>
                <a:lnTo>
                  <a:pt x="0" y="99263"/>
                </a:lnTo>
                <a:lnTo>
                  <a:pt x="0" y="198526"/>
                </a:lnTo>
              </a:path>
            </a:pathLst>
          </a:custGeom>
          <a:no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25" name="Gruppieren 24"/>
          <p:cNvGrpSpPr/>
          <p:nvPr/>
        </p:nvGrpSpPr>
        <p:grpSpPr>
          <a:xfrm>
            <a:off x="1474934" y="5204951"/>
            <a:ext cx="1191261" cy="671996"/>
            <a:chOff x="188307" y="3503355"/>
            <a:chExt cx="1191261" cy="671996"/>
          </a:xfrm>
          <a:solidFill>
            <a:srgbClr val="ADCDED"/>
          </a:solidFill>
        </p:grpSpPr>
        <p:sp>
          <p:nvSpPr>
            <p:cNvPr id="26" name="Rechteck 25"/>
            <p:cNvSpPr/>
            <p:nvPr/>
          </p:nvSpPr>
          <p:spPr>
            <a:xfrm>
              <a:off x="1883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27" name="Rechteck 26"/>
            <p:cNvSpPr/>
            <p:nvPr/>
          </p:nvSpPr>
          <p:spPr>
            <a:xfrm>
              <a:off x="188307" y="3503355"/>
              <a:ext cx="1191261" cy="671996"/>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Kurzurlaubsreisen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b="0" kern="1200" dirty="0" smtClean="0">
                  <a:solidFill>
                    <a:schemeClr val="tx1"/>
                  </a:solidFill>
                </a:rPr>
                <a:t>(1-3 ÜN)</a:t>
              </a:r>
              <a:r>
                <a:rPr lang="de-DE" sz="800" kern="1200" dirty="0" smtClean="0">
                  <a:solidFill>
                    <a:schemeClr val="tx1"/>
                  </a:solidFill>
                </a:rPr>
                <a:t/>
              </a:r>
              <a:br>
                <a:rPr lang="de-DE" sz="8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2,1 Nächte  </a:t>
              </a:r>
              <a:endParaRPr lang="de-DE" sz="900" b="1" kern="1200" dirty="0">
                <a:solidFill>
                  <a:schemeClr val="tx1"/>
                </a:solidFill>
              </a:endParaRPr>
            </a:p>
          </p:txBody>
        </p:sp>
      </p:grpSp>
      <p:sp>
        <p:nvSpPr>
          <p:cNvPr id="29" name="Gerader Verbinder 6"/>
          <p:cNvSpPr/>
          <p:nvPr/>
        </p:nvSpPr>
        <p:spPr>
          <a:xfrm>
            <a:off x="2834834" y="5006425"/>
            <a:ext cx="736031" cy="198526"/>
          </a:xfrm>
          <a:custGeom>
            <a:avLst/>
            <a:gdLst/>
            <a:ahLst/>
            <a:cxnLst/>
            <a:rect l="0" t="0" r="0" b="0"/>
            <a:pathLst>
              <a:path>
                <a:moveTo>
                  <a:pt x="0" y="0"/>
                </a:moveTo>
                <a:lnTo>
                  <a:pt x="0" y="99263"/>
                </a:lnTo>
                <a:lnTo>
                  <a:pt x="736031" y="99263"/>
                </a:lnTo>
                <a:lnTo>
                  <a:pt x="736031" y="198526"/>
                </a:lnTo>
              </a:path>
            </a:pathLst>
          </a:custGeom>
          <a:no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32" name="Gruppieren 31"/>
          <p:cNvGrpSpPr/>
          <p:nvPr/>
        </p:nvGrpSpPr>
        <p:grpSpPr>
          <a:xfrm>
            <a:off x="2975234" y="5204951"/>
            <a:ext cx="1191261" cy="671996"/>
            <a:chOff x="1688607" y="3503355"/>
            <a:chExt cx="1191261" cy="671996"/>
          </a:xfrm>
          <a:solidFill>
            <a:srgbClr val="ADCDED"/>
          </a:solidFill>
        </p:grpSpPr>
        <p:sp>
          <p:nvSpPr>
            <p:cNvPr id="33" name="Rechteck 32"/>
            <p:cNvSpPr/>
            <p:nvPr/>
          </p:nvSpPr>
          <p:spPr>
            <a:xfrm>
              <a:off x="16886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34" name="Rechteck 33"/>
            <p:cNvSpPr/>
            <p:nvPr/>
          </p:nvSpPr>
          <p:spPr>
            <a:xfrm>
              <a:off x="1688607" y="3503355"/>
              <a:ext cx="1191261" cy="671996"/>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Längere Urlaubsreisen mit Übernachtung</a:t>
              </a:r>
              <a:br>
                <a:rPr lang="de-DE" sz="800" b="0" kern="1200" dirty="0" smtClean="0">
                  <a:solidFill>
                    <a:schemeClr val="tx1"/>
                  </a:solidFill>
                </a:rPr>
              </a:br>
              <a:r>
                <a:rPr lang="de-DE" sz="800" b="0" kern="1200" dirty="0" smtClean="0">
                  <a:solidFill>
                    <a:schemeClr val="tx1"/>
                  </a:solidFill>
                </a:rPr>
                <a:t>(≥ 4 ÜN)</a:t>
              </a:r>
              <a:r>
                <a:rPr lang="de-DE" sz="1100" kern="1200" dirty="0" smtClean="0">
                  <a:solidFill>
                    <a:schemeClr val="tx1"/>
                  </a:solidFill>
                </a:rPr>
                <a:t/>
              </a:r>
              <a:br>
                <a:rPr lang="de-DE" sz="11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dirty="0">
                  <a:solidFill>
                    <a:schemeClr val="tx1"/>
                  </a:solidFill>
                </a:rPr>
                <a:t>7</a:t>
              </a:r>
              <a:r>
                <a:rPr lang="de-DE" sz="900" b="1" kern="1200" dirty="0" smtClean="0">
                  <a:solidFill>
                    <a:schemeClr val="tx1"/>
                  </a:solidFill>
                </a:rPr>
                <a:t>,2 Nächte</a:t>
              </a:r>
              <a:endParaRPr lang="de-DE" sz="900" b="1" kern="1200" dirty="0">
                <a:solidFill>
                  <a:schemeClr val="tx1"/>
                </a:solidFill>
              </a:endParaRPr>
            </a:p>
          </p:txBody>
        </p:sp>
      </p:grpSp>
      <p:sp>
        <p:nvSpPr>
          <p:cNvPr id="35" name="Titel 1"/>
          <p:cNvSpPr>
            <a:spLocks noGrp="1"/>
          </p:cNvSpPr>
          <p:nvPr>
            <p:ph type="title"/>
          </p:nvPr>
        </p:nvSpPr>
        <p:spPr>
          <a:xfrm>
            <a:off x="323410" y="260350"/>
            <a:ext cx="6336822" cy="648300"/>
          </a:xfrm>
        </p:spPr>
        <p:txBody>
          <a:bodyPr/>
          <a:lstStyle/>
          <a:p>
            <a:r>
              <a:rPr lang="de-DE" b="1" dirty="0" smtClean="0">
                <a:solidFill>
                  <a:schemeClr val="tx2"/>
                </a:solidFill>
              </a:rPr>
              <a:t>Volumenübersichten </a:t>
            </a:r>
            <a:r>
              <a:rPr lang="de-DE" b="1" dirty="0">
                <a:solidFill>
                  <a:schemeClr val="tx2"/>
                </a:solidFill>
              </a:rPr>
              <a:t>und Aufenthaltsdauer</a:t>
            </a:r>
            <a:endParaRPr lang="de-DE" dirty="0"/>
          </a:p>
        </p:txBody>
      </p:sp>
      <p:sp>
        <p:nvSpPr>
          <p:cNvPr id="38" name="Rechteck 37"/>
          <p:cNvSpPr/>
          <p:nvPr/>
        </p:nvSpPr>
        <p:spPr>
          <a:xfrm>
            <a:off x="-25864" y="6061224"/>
            <a:ext cx="8306758"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srgbClr val="7F7F7F"/>
                </a:solidFill>
                <a:latin typeface="Arial" charset="0"/>
              </a:rPr>
              <a:t>* </a:t>
            </a:r>
            <a:r>
              <a:rPr lang="de-DE" sz="700" b="0" i="1" dirty="0" smtClean="0">
                <a:solidFill>
                  <a:srgbClr val="7F7F7F"/>
                </a:solidFill>
                <a:latin typeface="Arial" charset="0"/>
              </a:rPr>
              <a:t>Die ausgewiesene durchschnittliche Aufenthaltsdauer beinhaltet die Aufenthalte und Übernachtungen der Inländer in Vorsorge- und Rehakliniken (amtlich erfasst).</a:t>
            </a:r>
            <a:endParaRPr lang="de-DE" sz="700" b="0" i="1" dirty="0">
              <a:solidFill>
                <a:srgbClr val="7F7F7F"/>
              </a:solidFill>
              <a:latin typeface="Arial" charset="0"/>
            </a:endParaRPr>
          </a:p>
        </p:txBody>
      </p:sp>
      <p:sp>
        <p:nvSpPr>
          <p:cNvPr id="41"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a:solidFill>
                  <a:prstClr val="black"/>
                </a:solidFill>
                <a:cs typeface="Arial" charset="0"/>
              </a:rPr>
              <a:t>Durchschnittliche </a:t>
            </a:r>
            <a:r>
              <a:rPr lang="de-DE" sz="1100" dirty="0" smtClean="0">
                <a:solidFill>
                  <a:prstClr val="black"/>
                </a:solidFill>
                <a:cs typeface="Arial" charset="0"/>
              </a:rPr>
              <a:t>Aufenthaltsdauer* </a:t>
            </a:r>
            <a:r>
              <a:rPr lang="de-DE" sz="1100" dirty="0">
                <a:solidFill>
                  <a:prstClr val="black"/>
                </a:solidFill>
                <a:cs typeface="Arial" charset="0"/>
              </a:rPr>
              <a:t>bei Übernachtungsreisen der Inländer</a:t>
            </a:r>
            <a:br>
              <a:rPr lang="de-DE" sz="1100" dirty="0">
                <a:solidFill>
                  <a:prstClr val="black"/>
                </a:solidFill>
                <a:cs typeface="Arial" charset="0"/>
              </a:rPr>
            </a:br>
            <a:r>
              <a:rPr lang="de-DE" sz="1100" dirty="0">
                <a:solidFill>
                  <a:prstClr val="black"/>
                </a:solidFill>
                <a:cs typeface="Arial" charset="0"/>
              </a:rPr>
              <a:t>(Dauer in Nächten)</a:t>
            </a:r>
          </a:p>
        </p:txBody>
      </p:sp>
      <p:sp>
        <p:nvSpPr>
          <p:cNvPr id="51"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sym typeface="Wingdings"/>
              </a:rPr>
              <a:t>Brandenburg</a:t>
            </a:r>
            <a:r>
              <a:rPr lang="de-DE" sz="1100" dirty="0" smtClean="0">
                <a:solidFill>
                  <a:prstClr val="black"/>
                </a:solidFill>
                <a:cs typeface="Arial" charset="0"/>
              </a:rPr>
              <a:t/>
            </a:r>
            <a:br>
              <a:rPr lang="de-DE" sz="1100" dirty="0" smtClean="0">
                <a:solidFill>
                  <a:prstClr val="black"/>
                </a:solidFill>
                <a:cs typeface="Arial" charset="0"/>
              </a:rPr>
            </a:br>
            <a:r>
              <a:rPr lang="de-DE" sz="1100" b="0" dirty="0" smtClean="0">
                <a:solidFill>
                  <a:prstClr val="black"/>
                </a:solidFill>
                <a:cs typeface="Arial" charset="0"/>
              </a:rPr>
              <a:t>Segment:</a:t>
            </a:r>
            <a:r>
              <a:rPr lang="de-DE" sz="1100" dirty="0" smtClean="0">
                <a:solidFill>
                  <a:prstClr val="black"/>
                </a:solidFill>
                <a:cs typeface="Arial" charset="0"/>
              </a:rPr>
              <a:t> Übernachtungsreisen</a:t>
            </a:r>
            <a:br>
              <a:rPr lang="de-DE" sz="1100" dirty="0" smtClean="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Tree>
    <p:extLst>
      <p:ext uri="{BB962C8B-B14F-4D97-AF65-F5344CB8AC3E}">
        <p14:creationId xmlns:p14="http://schemas.microsoft.com/office/powerpoint/2010/main" val="936205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Diagramm 38"/>
          <p:cNvGraphicFramePr/>
          <p:nvPr>
            <p:extLst>
              <p:ext uri="{D42A27DB-BD31-4B8C-83A1-F6EECF244321}">
                <p14:modId xmlns:p14="http://schemas.microsoft.com/office/powerpoint/2010/main" val="3307364486"/>
              </p:ext>
            </p:extLst>
          </p:nvPr>
        </p:nvGraphicFramePr>
        <p:xfrm>
          <a:off x="2041200" y="1598400"/>
          <a:ext cx="5382883" cy="406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6" name="Textplatzhalter 2"/>
          <p:cNvSpPr>
            <a:spLocks noGrp="1"/>
          </p:cNvSpPr>
          <p:nvPr>
            <p:ph type="body" sz="quarter" idx="11"/>
          </p:nvPr>
        </p:nvSpPr>
        <p:spPr>
          <a:xfrm>
            <a:off x="323850" y="1052513"/>
            <a:ext cx="8496300" cy="288000"/>
          </a:xfrm>
        </p:spPr>
        <p:txBody>
          <a:bodyPr/>
          <a:lstStyle/>
          <a:p>
            <a:r>
              <a:rPr lang="de-DE" sz="1400" dirty="0" smtClean="0"/>
              <a:t>Aufenthaltsdauer </a:t>
            </a:r>
            <a:r>
              <a:rPr lang="de-DE" sz="1400" dirty="0"/>
              <a:t>– </a:t>
            </a:r>
            <a:r>
              <a:rPr lang="de-DE" sz="1400" i="1" dirty="0" smtClean="0">
                <a:solidFill>
                  <a:srgbClr val="F59D6B"/>
                </a:solidFill>
              </a:rPr>
              <a:t>Uckermark</a:t>
            </a:r>
            <a:endParaRPr lang="de-DE" sz="1400" i="1" dirty="0">
              <a:solidFill>
                <a:srgbClr val="F59D6B"/>
              </a:solidFill>
            </a:endParaRPr>
          </a:p>
          <a:p>
            <a:endParaRPr lang="de-DE" sz="1400" dirty="0"/>
          </a:p>
        </p:txBody>
      </p:sp>
      <p:sp>
        <p:nvSpPr>
          <p:cNvPr id="28"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a:t>
            </a:r>
            <a:endParaRPr lang="de-DE" sz="700" b="0" i="1" dirty="0">
              <a:solidFill>
                <a:prstClr val="white">
                  <a:lumMod val="50000"/>
                </a:prstClr>
              </a:solidFill>
            </a:endParaRPr>
          </a:p>
        </p:txBody>
      </p:sp>
      <p:sp>
        <p:nvSpPr>
          <p:cNvPr id="43" name="Richtungspfeil 42"/>
          <p:cNvSpPr/>
          <p:nvPr/>
        </p:nvSpPr>
        <p:spPr>
          <a:xfrm>
            <a:off x="337126" y="2190750"/>
            <a:ext cx="1234499" cy="279528"/>
          </a:xfrm>
          <a:prstGeom prst="homePlate">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Aufenthaltstage</a:t>
            </a:r>
            <a:endParaRPr lang="de-DE" sz="900" b="0" dirty="0">
              <a:solidFill>
                <a:schemeClr val="tx1"/>
              </a:solidFill>
            </a:endParaRPr>
          </a:p>
        </p:txBody>
      </p:sp>
      <p:sp>
        <p:nvSpPr>
          <p:cNvPr id="44" name="Eingekerbter Richtungspfeil 43"/>
          <p:cNvSpPr/>
          <p:nvPr/>
        </p:nvSpPr>
        <p:spPr>
          <a:xfrm>
            <a:off x="1504950" y="2190750"/>
            <a:ext cx="15716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Übernachtungsreisen</a:t>
            </a:r>
            <a:endParaRPr lang="de-DE" sz="900" b="0" dirty="0">
              <a:solidFill>
                <a:schemeClr val="tx1"/>
              </a:solidFill>
            </a:endParaRPr>
          </a:p>
        </p:txBody>
      </p:sp>
      <p:sp>
        <p:nvSpPr>
          <p:cNvPr id="45" name="Eingekerbter Richtungspfeil 44"/>
          <p:cNvSpPr/>
          <p:nvPr/>
        </p:nvSpPr>
        <p:spPr>
          <a:xfrm>
            <a:off x="3009900" y="2190750"/>
            <a:ext cx="1419225" cy="279528"/>
          </a:xfrm>
          <a:prstGeom prst="chevron">
            <a:avLst/>
          </a:prstGeom>
          <a:solidFill>
            <a:srgbClr val="0087C8"/>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a:solidFill>
                  <a:schemeClr val="bg1"/>
                </a:solidFill>
              </a:rPr>
              <a:t>Aufenthaltsdauer</a:t>
            </a:r>
          </a:p>
        </p:txBody>
      </p:sp>
      <p:grpSp>
        <p:nvGrpSpPr>
          <p:cNvPr id="40" name="Gruppieren 16"/>
          <p:cNvGrpSpPr/>
          <p:nvPr/>
        </p:nvGrpSpPr>
        <p:grpSpPr>
          <a:xfrm>
            <a:off x="5637600" y="4215600"/>
            <a:ext cx="1656000" cy="792000"/>
            <a:chOff x="2326390" y="2633110"/>
            <a:chExt cx="1196830" cy="671718"/>
          </a:xfrm>
          <a:solidFill>
            <a:srgbClr val="ADCDED"/>
          </a:solidFill>
        </p:grpSpPr>
        <p:sp>
          <p:nvSpPr>
            <p:cNvPr id="41" name="Rechteck 40"/>
            <p:cNvSpPr/>
            <p:nvPr/>
          </p:nvSpPr>
          <p:spPr>
            <a:xfrm>
              <a:off x="2326390" y="2633110"/>
              <a:ext cx="1196830" cy="671718"/>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46" name="Rechteck 45"/>
            <p:cNvSpPr/>
            <p:nvPr/>
          </p:nvSpPr>
          <p:spPr>
            <a:xfrm>
              <a:off x="2326390" y="2633110"/>
              <a:ext cx="1196830" cy="671718"/>
            </a:xfrm>
            <a:prstGeom prst="rect">
              <a:avLst/>
            </a:prstGeom>
            <a:solidFill>
              <a:srgbClr val="FFE67F"/>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Sonstige Privatreisen</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400" b="1" kern="1200" dirty="0" smtClean="0">
                  <a:solidFill>
                    <a:schemeClr val="tx1"/>
                  </a:solidFill>
                </a:rPr>
                <a:t/>
              </a:r>
              <a:br>
                <a:rPr lang="de-DE" sz="400" b="1" kern="1200" dirty="0" smtClean="0">
                  <a:solidFill>
                    <a:schemeClr val="tx1"/>
                  </a:solidFill>
                </a:rPr>
              </a:br>
              <a:r>
                <a:rPr lang="de-DE" sz="900" dirty="0" smtClean="0">
                  <a:solidFill>
                    <a:schemeClr val="tx1"/>
                  </a:solidFill>
                </a:rPr>
                <a:t>4,5 </a:t>
              </a:r>
              <a:r>
                <a:rPr lang="de-DE" sz="900" b="1" kern="1200" dirty="0" smtClean="0">
                  <a:solidFill>
                    <a:schemeClr val="tx1"/>
                  </a:solidFill>
                </a:rPr>
                <a:t>Nächte***</a:t>
              </a:r>
              <a:endParaRPr lang="de-DE" sz="900" b="1" kern="1200" dirty="0">
                <a:solidFill>
                  <a:schemeClr val="tx1"/>
                </a:solidFill>
              </a:endParaRPr>
            </a:p>
          </p:txBody>
        </p:sp>
      </p:grpSp>
      <p:grpSp>
        <p:nvGrpSpPr>
          <p:cNvPr id="47" name="Gruppieren 31"/>
          <p:cNvGrpSpPr/>
          <p:nvPr/>
        </p:nvGrpSpPr>
        <p:grpSpPr>
          <a:xfrm>
            <a:off x="4694400" y="2192400"/>
            <a:ext cx="1836000" cy="756000"/>
            <a:chOff x="3925773" y="647"/>
            <a:chExt cx="2388390" cy="692891"/>
          </a:xfrm>
          <a:solidFill>
            <a:srgbClr val="ADCDED"/>
          </a:solidFill>
        </p:grpSpPr>
        <p:sp>
          <p:nvSpPr>
            <p:cNvPr id="48" name="Rechteck 47"/>
            <p:cNvSpPr/>
            <p:nvPr/>
          </p:nvSpPr>
          <p:spPr>
            <a:xfrm>
              <a:off x="3925773" y="647"/>
              <a:ext cx="2388390" cy="692891"/>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49" name="Rechteck 48"/>
            <p:cNvSpPr/>
            <p:nvPr/>
          </p:nvSpPr>
          <p:spPr>
            <a:xfrm>
              <a:off x="3925773" y="647"/>
              <a:ext cx="2388390" cy="692891"/>
            </a:xfrm>
            <a:prstGeom prst="rect">
              <a:avLst/>
            </a:prstGeom>
            <a:solidFill>
              <a:srgbClr val="FFE67F"/>
            </a:solid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114000"/>
                </a:lnSpc>
                <a:spcBef>
                  <a:spcPct val="0"/>
                </a:spcBef>
                <a:spcAft>
                  <a:spcPts val="0"/>
                </a:spcAft>
              </a:pPr>
              <a:r>
                <a:rPr lang="de-DE" sz="900" b="0" kern="1200" dirty="0" smtClean="0">
                  <a:solidFill>
                    <a:schemeClr val="tx1"/>
                  </a:solidFill>
                </a:rPr>
                <a:t>Übernachtungsreisen gesamt*</a:t>
              </a:r>
            </a:p>
            <a:p>
              <a:pPr lvl="0" algn="ctr" defTabSz="400050">
                <a:lnSpc>
                  <a:spcPct val="114000"/>
                </a:lnSpc>
                <a:spcBef>
                  <a:spcPct val="0"/>
                </a:spcBef>
                <a:spcAft>
                  <a:spcPts val="0"/>
                </a:spcAft>
              </a:pPr>
              <a:r>
                <a:rPr lang="de-DE" sz="800" b="0" kern="1200" dirty="0" smtClean="0">
                  <a:solidFill>
                    <a:schemeClr val="tx1"/>
                  </a:solidFill>
                </a:rPr>
                <a:t> </a:t>
              </a:r>
            </a:p>
            <a:p>
              <a:pPr lvl="0" algn="ctr" defTabSz="400050">
                <a:lnSpc>
                  <a:spcPct val="114000"/>
                </a:lnSpc>
                <a:spcBef>
                  <a:spcPct val="0"/>
                </a:spcBef>
                <a:spcAft>
                  <a:spcPts val="0"/>
                </a:spcAft>
              </a:pPr>
              <a:r>
                <a:rPr lang="de-DE" sz="900" b="1" kern="1200" dirty="0" smtClean="0">
                  <a:solidFill>
                    <a:schemeClr val="tx1"/>
                  </a:solidFill>
                </a:rPr>
                <a:t>3,9 Nächte</a:t>
              </a:r>
              <a:endParaRPr lang="de-DE" sz="900" b="1" kern="1200" dirty="0">
                <a:solidFill>
                  <a:schemeClr val="tx1"/>
                </a:solidFill>
              </a:endParaRPr>
            </a:p>
          </p:txBody>
        </p:sp>
      </p:grpSp>
      <p:sp>
        <p:nvSpPr>
          <p:cNvPr id="24" name="Gerader Verbinder 3"/>
          <p:cNvSpPr/>
          <p:nvPr/>
        </p:nvSpPr>
        <p:spPr>
          <a:xfrm>
            <a:off x="2070565" y="5006425"/>
            <a:ext cx="764269" cy="198526"/>
          </a:xfrm>
          <a:custGeom>
            <a:avLst/>
            <a:gdLst/>
            <a:ahLst/>
            <a:cxnLst/>
            <a:rect l="0" t="0" r="0" b="0"/>
            <a:pathLst>
              <a:path>
                <a:moveTo>
                  <a:pt x="764269" y="0"/>
                </a:moveTo>
                <a:lnTo>
                  <a:pt x="764269" y="99263"/>
                </a:lnTo>
                <a:lnTo>
                  <a:pt x="0" y="99263"/>
                </a:lnTo>
                <a:lnTo>
                  <a:pt x="0" y="198526"/>
                </a:lnTo>
              </a:path>
            </a:pathLst>
          </a:custGeom>
          <a:no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25" name="Gruppieren 24"/>
          <p:cNvGrpSpPr/>
          <p:nvPr/>
        </p:nvGrpSpPr>
        <p:grpSpPr>
          <a:xfrm>
            <a:off x="1474934" y="5204951"/>
            <a:ext cx="1191261" cy="671996"/>
            <a:chOff x="188307" y="3503355"/>
            <a:chExt cx="1191261" cy="671996"/>
          </a:xfrm>
          <a:solidFill>
            <a:srgbClr val="ADCDED"/>
          </a:solidFill>
        </p:grpSpPr>
        <p:sp>
          <p:nvSpPr>
            <p:cNvPr id="26" name="Rechteck 25"/>
            <p:cNvSpPr/>
            <p:nvPr/>
          </p:nvSpPr>
          <p:spPr>
            <a:xfrm>
              <a:off x="1883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27" name="Rechteck 26"/>
            <p:cNvSpPr/>
            <p:nvPr/>
          </p:nvSpPr>
          <p:spPr>
            <a:xfrm>
              <a:off x="188307" y="3503355"/>
              <a:ext cx="1191261" cy="671996"/>
            </a:xfrm>
            <a:prstGeom prst="rect">
              <a:avLst/>
            </a:prstGeom>
            <a:solidFill>
              <a:srgbClr val="FFE67F"/>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Kurzurlaubsreisen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b="0" kern="1200" dirty="0" smtClean="0">
                  <a:solidFill>
                    <a:schemeClr val="tx1"/>
                  </a:solidFill>
                </a:rPr>
                <a:t>(1-3 ÜN)</a:t>
              </a:r>
              <a:r>
                <a:rPr lang="de-DE" sz="800" kern="1200" dirty="0" smtClean="0">
                  <a:solidFill>
                    <a:schemeClr val="tx1"/>
                  </a:solidFill>
                </a:rPr>
                <a:t/>
              </a:r>
              <a:br>
                <a:rPr lang="de-DE" sz="8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2,2 Nächte** </a:t>
              </a:r>
              <a:endParaRPr lang="de-DE" sz="900" b="1" kern="1200" dirty="0">
                <a:solidFill>
                  <a:schemeClr val="tx1"/>
                </a:solidFill>
              </a:endParaRPr>
            </a:p>
          </p:txBody>
        </p:sp>
      </p:grpSp>
      <p:sp>
        <p:nvSpPr>
          <p:cNvPr id="29" name="Gerader Verbinder 6"/>
          <p:cNvSpPr/>
          <p:nvPr/>
        </p:nvSpPr>
        <p:spPr>
          <a:xfrm>
            <a:off x="2834834" y="5006425"/>
            <a:ext cx="736031" cy="198526"/>
          </a:xfrm>
          <a:custGeom>
            <a:avLst/>
            <a:gdLst/>
            <a:ahLst/>
            <a:cxnLst/>
            <a:rect l="0" t="0" r="0" b="0"/>
            <a:pathLst>
              <a:path>
                <a:moveTo>
                  <a:pt x="0" y="0"/>
                </a:moveTo>
                <a:lnTo>
                  <a:pt x="0" y="99263"/>
                </a:lnTo>
                <a:lnTo>
                  <a:pt x="736031" y="99263"/>
                </a:lnTo>
                <a:lnTo>
                  <a:pt x="736031" y="198526"/>
                </a:lnTo>
              </a:path>
            </a:pathLst>
          </a:custGeom>
          <a:no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31" name="Gruppieren 30"/>
          <p:cNvGrpSpPr/>
          <p:nvPr/>
        </p:nvGrpSpPr>
        <p:grpSpPr>
          <a:xfrm>
            <a:off x="2975234" y="5204951"/>
            <a:ext cx="1191261" cy="671996"/>
            <a:chOff x="1688607" y="3503355"/>
            <a:chExt cx="1191261" cy="671996"/>
          </a:xfrm>
          <a:solidFill>
            <a:srgbClr val="ADCDED"/>
          </a:solidFill>
        </p:grpSpPr>
        <p:sp>
          <p:nvSpPr>
            <p:cNvPr id="32" name="Rechteck 31"/>
            <p:cNvSpPr/>
            <p:nvPr/>
          </p:nvSpPr>
          <p:spPr>
            <a:xfrm>
              <a:off x="16886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34" name="Rechteck 33"/>
            <p:cNvSpPr/>
            <p:nvPr/>
          </p:nvSpPr>
          <p:spPr>
            <a:xfrm>
              <a:off x="1688607" y="3503355"/>
              <a:ext cx="1191261" cy="671996"/>
            </a:xfrm>
            <a:prstGeom prst="rect">
              <a:avLst/>
            </a:prstGeom>
            <a:solidFill>
              <a:srgbClr val="FFE67F"/>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Längere Urlaubsreisen mit Übernachtung</a:t>
              </a:r>
              <a:br>
                <a:rPr lang="de-DE" sz="800" b="0" kern="1200" dirty="0" smtClean="0">
                  <a:solidFill>
                    <a:schemeClr val="tx1"/>
                  </a:solidFill>
                </a:rPr>
              </a:br>
              <a:r>
                <a:rPr lang="de-DE" sz="800" b="0" kern="1200" dirty="0" smtClean="0">
                  <a:solidFill>
                    <a:schemeClr val="tx1"/>
                  </a:solidFill>
                </a:rPr>
                <a:t>(≥ 4 ÜN)</a:t>
              </a:r>
              <a:r>
                <a:rPr lang="de-DE" sz="1100" kern="1200" dirty="0" smtClean="0">
                  <a:solidFill>
                    <a:schemeClr val="tx1"/>
                  </a:solidFill>
                </a:rPr>
                <a:t/>
              </a:r>
              <a:br>
                <a:rPr lang="de-DE" sz="11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8,0 Nächte**</a:t>
              </a:r>
              <a:endParaRPr lang="de-DE" sz="900" b="1" kern="1200" dirty="0">
                <a:solidFill>
                  <a:schemeClr val="tx1"/>
                </a:solidFill>
              </a:endParaRPr>
            </a:p>
          </p:txBody>
        </p:sp>
      </p:grpSp>
      <p:sp>
        <p:nvSpPr>
          <p:cNvPr id="35" name="Titel 1"/>
          <p:cNvSpPr>
            <a:spLocks noGrp="1"/>
          </p:cNvSpPr>
          <p:nvPr>
            <p:ph type="title"/>
          </p:nvPr>
        </p:nvSpPr>
        <p:spPr>
          <a:xfrm>
            <a:off x="323410" y="260350"/>
            <a:ext cx="6336822" cy="648300"/>
          </a:xfrm>
        </p:spPr>
        <p:txBody>
          <a:bodyPr/>
          <a:lstStyle/>
          <a:p>
            <a:r>
              <a:rPr lang="de-DE" b="1" dirty="0" smtClean="0">
                <a:solidFill>
                  <a:schemeClr val="tx2"/>
                </a:solidFill>
              </a:rPr>
              <a:t>Volumenübersichten </a:t>
            </a:r>
            <a:r>
              <a:rPr lang="de-DE" b="1" dirty="0">
                <a:solidFill>
                  <a:schemeClr val="tx2"/>
                </a:solidFill>
              </a:rPr>
              <a:t>und Aufenthaltsdauer</a:t>
            </a:r>
            <a:endParaRPr lang="de-DE" dirty="0"/>
          </a:p>
        </p:txBody>
      </p:sp>
      <p:sp>
        <p:nvSpPr>
          <p:cNvPr id="42"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a:solidFill>
                  <a:prstClr val="black"/>
                </a:solidFill>
                <a:cs typeface="Arial" charset="0"/>
              </a:rPr>
              <a:t>Durchschnittliche </a:t>
            </a:r>
            <a:r>
              <a:rPr lang="de-DE" sz="1100" dirty="0" smtClean="0">
                <a:solidFill>
                  <a:prstClr val="black"/>
                </a:solidFill>
                <a:cs typeface="Arial" charset="0"/>
              </a:rPr>
              <a:t>Aufenthaltsdauer* </a:t>
            </a:r>
            <a:r>
              <a:rPr lang="de-DE" sz="1100" dirty="0">
                <a:solidFill>
                  <a:prstClr val="black"/>
                </a:solidFill>
                <a:cs typeface="Arial" charset="0"/>
              </a:rPr>
              <a:t>bei Übernachtungsreisen der Inländer</a:t>
            </a:r>
            <a:br>
              <a:rPr lang="de-DE" sz="1100" dirty="0">
                <a:solidFill>
                  <a:prstClr val="black"/>
                </a:solidFill>
                <a:cs typeface="Arial" charset="0"/>
              </a:rPr>
            </a:br>
            <a:r>
              <a:rPr lang="de-DE" sz="1100" dirty="0">
                <a:solidFill>
                  <a:prstClr val="black"/>
                </a:solidFill>
                <a:cs typeface="Arial" charset="0"/>
              </a:rPr>
              <a:t>(Dauer in Nächten)</a:t>
            </a:r>
          </a:p>
        </p:txBody>
      </p:sp>
      <p:sp>
        <p:nvSpPr>
          <p:cNvPr id="51"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a:t>
            </a:r>
            <a:br>
              <a:rPr lang="de-DE" sz="1100" dirty="0" smtClean="0">
                <a:solidFill>
                  <a:prstClr val="black"/>
                </a:solidFill>
                <a:cs typeface="Arial" charset="0"/>
              </a:rPr>
            </a:br>
            <a:r>
              <a:rPr lang="de-DE" sz="1100" b="0" dirty="0" smtClean="0">
                <a:solidFill>
                  <a:prstClr val="black"/>
                </a:solidFill>
                <a:cs typeface="Arial" charset="0"/>
              </a:rPr>
              <a:t>Segment:</a:t>
            </a:r>
            <a:r>
              <a:rPr lang="de-DE" sz="1100" dirty="0" smtClean="0">
                <a:solidFill>
                  <a:prstClr val="black"/>
                </a:solidFill>
                <a:cs typeface="Arial" charset="0"/>
              </a:rPr>
              <a:t> Übernachtungsreisen</a:t>
            </a:r>
            <a:br>
              <a:rPr lang="de-DE" sz="1100" dirty="0" smtClean="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
        <p:nvSpPr>
          <p:cNvPr id="30" name="Rechteck 29"/>
          <p:cNvSpPr/>
          <p:nvPr/>
        </p:nvSpPr>
        <p:spPr>
          <a:xfrm>
            <a:off x="-25879" y="6050460"/>
            <a:ext cx="4646749" cy="415498"/>
          </a:xfrm>
          <a:prstGeom prst="rect">
            <a:avLst/>
          </a:prstGeom>
        </p:spPr>
        <p:txBody>
          <a:bodyPr wrap="square">
            <a:spAutoFit/>
          </a:bodyPr>
          <a:lstStyle/>
          <a:p>
            <a:pPr fontAlgn="auto">
              <a:spcBef>
                <a:spcPts val="0"/>
              </a:spcBef>
              <a:spcAft>
                <a:spcPts val="0"/>
              </a:spcAft>
              <a:defRPr/>
            </a:pPr>
            <a:r>
              <a:rPr lang="de-DE" sz="700" b="0" i="1" dirty="0" smtClean="0">
                <a:solidFill>
                  <a:prstClr val="white">
                    <a:lumMod val="50000"/>
                  </a:prstClr>
                </a:solidFill>
                <a:latin typeface="Arial" charset="0"/>
              </a:rPr>
              <a:t>** </a:t>
            </a:r>
            <a:r>
              <a:rPr lang="de-DE" sz="700" b="0" i="1" dirty="0">
                <a:solidFill>
                  <a:prstClr val="white">
                    <a:lumMod val="50000"/>
                  </a:prstClr>
                </a:solidFill>
                <a:latin typeface="Arial" charset="0"/>
              </a:rPr>
              <a:t>Fallzahl mit höherer statistischer Unsicherheit (≥ 100 n &lt; 400 Reisen</a:t>
            </a:r>
            <a:r>
              <a:rPr lang="de-DE" sz="700" b="0" i="1" dirty="0" smtClean="0">
                <a:solidFill>
                  <a:prstClr val="white">
                    <a:lumMod val="50000"/>
                  </a:prstClr>
                </a:solidFill>
                <a:latin typeface="Arial" charset="0"/>
              </a:rPr>
              <a:t>)</a:t>
            </a:r>
            <a:br>
              <a:rPr lang="de-DE" sz="700" b="0" i="1" dirty="0" smtClean="0">
                <a:solidFill>
                  <a:prstClr val="white">
                    <a:lumMod val="50000"/>
                  </a:prstClr>
                </a:solidFill>
                <a:latin typeface="Arial" charset="0"/>
              </a:rPr>
            </a:br>
            <a:r>
              <a:rPr lang="de-DE" sz="700" b="0" i="1" dirty="0" smtClean="0">
                <a:solidFill>
                  <a:prstClr val="white">
                    <a:lumMod val="50000"/>
                  </a:prstClr>
                </a:solidFill>
                <a:latin typeface="Arial" charset="0"/>
              </a:rPr>
              <a:t>*** </a:t>
            </a:r>
            <a:r>
              <a:rPr lang="de-DE" sz="700" b="0" i="1" dirty="0">
                <a:solidFill>
                  <a:prstClr val="white">
                    <a:lumMod val="50000"/>
                  </a:prstClr>
                </a:solidFill>
                <a:latin typeface="Arial" charset="0"/>
              </a:rPr>
              <a:t>Fallzahl mit höherer statistischer Unsicherheit </a:t>
            </a:r>
            <a:r>
              <a:rPr lang="de-DE" sz="700" b="0" i="1" dirty="0" smtClean="0">
                <a:solidFill>
                  <a:prstClr val="white">
                    <a:lumMod val="50000"/>
                  </a:prstClr>
                </a:solidFill>
                <a:latin typeface="Arial" charset="0"/>
              </a:rPr>
              <a:t>(n </a:t>
            </a:r>
            <a:r>
              <a:rPr lang="de-DE" sz="700" b="0" i="1" dirty="0">
                <a:solidFill>
                  <a:prstClr val="white">
                    <a:lumMod val="50000"/>
                  </a:prstClr>
                </a:solidFill>
                <a:latin typeface="Arial" charset="0"/>
              </a:rPr>
              <a:t>&lt; </a:t>
            </a:r>
            <a:r>
              <a:rPr lang="de-DE" sz="700" b="0" i="1" dirty="0" smtClean="0">
                <a:solidFill>
                  <a:prstClr val="white">
                    <a:lumMod val="50000"/>
                  </a:prstClr>
                </a:solidFill>
                <a:latin typeface="Arial" charset="0"/>
              </a:rPr>
              <a:t>100 </a:t>
            </a:r>
            <a:r>
              <a:rPr lang="de-DE" sz="700" b="0" i="1" dirty="0">
                <a:solidFill>
                  <a:prstClr val="white">
                    <a:lumMod val="50000"/>
                  </a:prstClr>
                </a:solidFill>
                <a:latin typeface="Arial" charset="0"/>
              </a:rPr>
              <a:t>Reisen)</a:t>
            </a:r>
          </a:p>
          <a:p>
            <a:pPr marR="0" lvl="0" defTabSz="914400" eaLnBrk="1" fontAlgn="auto" latinLnBrk="0" hangingPunct="1">
              <a:lnSpc>
                <a:spcPct val="100000"/>
              </a:lnSpc>
              <a:spcBef>
                <a:spcPts val="0"/>
              </a:spcBef>
              <a:spcAft>
                <a:spcPts val="0"/>
              </a:spcAft>
              <a:buClrTx/>
              <a:buSzTx/>
              <a:tabLst/>
              <a:defRPr/>
            </a:pPr>
            <a:endParaRPr lang="de-DE" sz="700" b="0" i="1" dirty="0">
              <a:solidFill>
                <a:prstClr val="white">
                  <a:lumMod val="50000"/>
                </a:prstClr>
              </a:solidFill>
              <a:latin typeface="Arial" charset="0"/>
            </a:endParaRPr>
          </a:p>
        </p:txBody>
      </p:sp>
      <p:sp>
        <p:nvSpPr>
          <p:cNvPr id="33" name="Rechteck 32"/>
          <p:cNvSpPr/>
          <p:nvPr/>
        </p:nvSpPr>
        <p:spPr>
          <a:xfrm>
            <a:off x="-25864" y="5915452"/>
            <a:ext cx="8306758"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srgbClr val="7F7F7F"/>
                </a:solidFill>
                <a:latin typeface="Arial" charset="0"/>
              </a:rPr>
              <a:t>* </a:t>
            </a:r>
            <a:r>
              <a:rPr lang="de-DE" sz="700" b="0" i="1" dirty="0" smtClean="0">
                <a:solidFill>
                  <a:srgbClr val="7F7F7F"/>
                </a:solidFill>
                <a:latin typeface="Arial" charset="0"/>
              </a:rPr>
              <a:t>Die ausgewiesene durchschnittliche Aufenthaltsdauer beinhaltet </a:t>
            </a:r>
            <a:r>
              <a:rPr lang="de-DE" sz="700" b="0" i="1" dirty="0">
                <a:solidFill>
                  <a:prstClr val="white">
                    <a:lumMod val="50000"/>
                  </a:prstClr>
                </a:solidFill>
                <a:latin typeface="Arial" charset="0"/>
              </a:rPr>
              <a:t>aus Anonymitätsgründen</a:t>
            </a:r>
            <a:r>
              <a:rPr lang="de-DE" sz="700" b="0" i="1" dirty="0" smtClean="0">
                <a:solidFill>
                  <a:srgbClr val="7F7F7F"/>
                </a:solidFill>
                <a:latin typeface="Arial" charset="0"/>
              </a:rPr>
              <a:t> </a:t>
            </a:r>
            <a:r>
              <a:rPr lang="de-DE" sz="700" b="0" i="1" u="sng" dirty="0" smtClean="0">
                <a:solidFill>
                  <a:srgbClr val="7F7F7F"/>
                </a:solidFill>
                <a:latin typeface="Arial" charset="0"/>
              </a:rPr>
              <a:t>nicht</a:t>
            </a:r>
            <a:r>
              <a:rPr lang="de-DE" sz="700" b="0" i="1" dirty="0" smtClean="0">
                <a:solidFill>
                  <a:srgbClr val="7F7F7F"/>
                </a:solidFill>
                <a:latin typeface="Arial" charset="0"/>
              </a:rPr>
              <a:t> die Aufenthalte und Übernachtungen der Inländer in Vorsorge- und Rehakliniken (amtlich erfasst).</a:t>
            </a:r>
            <a:endParaRPr lang="de-DE" sz="700" b="0" i="1" dirty="0">
              <a:solidFill>
                <a:srgbClr val="7F7F7F"/>
              </a:solidFill>
              <a:latin typeface="Arial" charset="0"/>
            </a:endParaRPr>
          </a:p>
        </p:txBody>
      </p:sp>
    </p:spTree>
    <p:extLst>
      <p:ext uri="{BB962C8B-B14F-4D97-AF65-F5344CB8AC3E}">
        <p14:creationId xmlns:p14="http://schemas.microsoft.com/office/powerpoint/2010/main" val="3165559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gray">
          <a:xfrm>
            <a:off x="0" y="1779641"/>
            <a:ext cx="9144000" cy="1584220"/>
          </a:xfrm>
          <a:prstGeom prst="rect">
            <a:avLst/>
          </a:prstGeom>
          <a:gradFill>
            <a:gsLst>
              <a:gs pos="2000">
                <a:srgbClr val="E31B19"/>
              </a:gs>
              <a:gs pos="100000">
                <a:srgbClr val="F9B200"/>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000" b="0" i="0" u="none" strike="noStrike" kern="1200" cap="none" spc="0" normalizeH="0" baseline="0" noProof="0" dirty="0" smtClean="0">
                <a:ln>
                  <a:noFill/>
                </a:ln>
                <a:solidFill>
                  <a:srgbClr val="FFFFFF"/>
                </a:solidFill>
                <a:effectLst/>
                <a:uLnTx/>
                <a:uFillTx/>
                <a:latin typeface="Arial" pitchFamily="34" charset="0"/>
                <a:ea typeface="+mn-ea"/>
                <a:cs typeface="+mn-cs"/>
              </a:rPr>
              <a:t>Reiseanlässe</a:t>
            </a:r>
            <a:r>
              <a:rPr kumimoji="0" lang="de-DE" sz="3000" b="0" i="0" u="none" strike="noStrike" kern="1200" cap="none" spc="0" normalizeH="0" noProof="0" dirty="0" smtClean="0">
                <a:ln>
                  <a:noFill/>
                </a:ln>
                <a:solidFill>
                  <a:srgbClr val="FFFFFF"/>
                </a:solidFill>
                <a:effectLst/>
                <a:uLnTx/>
                <a:uFillTx/>
                <a:latin typeface="Arial" pitchFamily="34" charset="0"/>
                <a:ea typeface="+mn-ea"/>
                <a:cs typeface="+mn-cs"/>
              </a:rPr>
              <a:t> und Unterkunftsarten</a:t>
            </a:r>
            <a:endParaRPr kumimoji="0" lang="de-DE" sz="30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774034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 15"/>
          <p:cNvGraphicFramePr/>
          <p:nvPr>
            <p:extLst>
              <p:ext uri="{D42A27DB-BD31-4B8C-83A1-F6EECF244321}">
                <p14:modId xmlns:p14="http://schemas.microsoft.com/office/powerpoint/2010/main" val="3211813811"/>
              </p:ext>
            </p:extLst>
          </p:nvPr>
        </p:nvGraphicFramePr>
        <p:xfrm>
          <a:off x="728280" y="1628521"/>
          <a:ext cx="4275768" cy="45427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m 3"/>
          <p:cNvGraphicFramePr/>
          <p:nvPr>
            <p:extLst>
              <p:ext uri="{D42A27DB-BD31-4B8C-83A1-F6EECF244321}">
                <p14:modId xmlns:p14="http://schemas.microsoft.com/office/powerpoint/2010/main" val="3729731831"/>
              </p:ext>
            </p:extLst>
          </p:nvPr>
        </p:nvGraphicFramePr>
        <p:xfrm>
          <a:off x="4455280" y="1512050"/>
          <a:ext cx="4366283" cy="4680520"/>
        </p:xfrm>
        <a:graphic>
          <a:graphicData uri="http://schemas.openxmlformats.org/drawingml/2006/chart">
            <c:chart xmlns:c="http://schemas.openxmlformats.org/drawingml/2006/chart" xmlns:r="http://schemas.openxmlformats.org/officeDocument/2006/relationships" r:id="rId6"/>
          </a:graphicData>
        </a:graphic>
      </p:graphicFrame>
      <p:sp>
        <p:nvSpPr>
          <p:cNvPr id="24" name="Rechteck 23"/>
          <p:cNvSpPr/>
          <p:nvPr/>
        </p:nvSpPr>
        <p:spPr>
          <a:xfrm>
            <a:off x="1156560" y="5492707"/>
            <a:ext cx="2541600" cy="3276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0" dirty="0" smtClean="0">
                <a:solidFill>
                  <a:prstClr val="black"/>
                </a:solidFill>
                <a:latin typeface="Arial" pitchFamily="34" charset="0"/>
                <a:cs typeface="Arial" pitchFamily="34" charset="0"/>
              </a:rPr>
              <a:t>3,2 Mio. Aufenthaltstage</a:t>
            </a:r>
          </a:p>
        </p:txBody>
      </p:sp>
      <p:sp>
        <p:nvSpPr>
          <p:cNvPr id="25" name="Rechteck 24"/>
          <p:cNvSpPr/>
          <p:nvPr/>
        </p:nvSpPr>
        <p:spPr>
          <a:xfrm>
            <a:off x="5292080" y="5492707"/>
            <a:ext cx="2541600" cy="3276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0" dirty="0" smtClean="0">
                <a:solidFill>
                  <a:prstClr val="black"/>
                </a:solidFill>
                <a:latin typeface="Arial" pitchFamily="34" charset="0"/>
                <a:cs typeface="Arial" pitchFamily="34" charset="0"/>
              </a:rPr>
              <a:t>3,2 Mio. Aufenthaltstage</a:t>
            </a:r>
          </a:p>
        </p:txBody>
      </p:sp>
      <p:sp>
        <p:nvSpPr>
          <p:cNvPr id="14"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smtClean="0">
                <a:solidFill>
                  <a:prstClr val="black"/>
                </a:solidFill>
                <a:cs typeface="Arial" charset="0"/>
              </a:rPr>
              <a:t>Aufenthaltstage* der Inländer (in %)</a:t>
            </a:r>
            <a:endParaRPr lang="de-DE" sz="1100" dirty="0">
              <a:solidFill>
                <a:prstClr val="black"/>
              </a:solidFill>
              <a:cs typeface="Arial" charset="0"/>
            </a:endParaRPr>
          </a:p>
        </p:txBody>
      </p:sp>
      <p:sp>
        <p:nvSpPr>
          <p:cNvPr id="22"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a:t>
            </a:r>
            <a:endParaRPr lang="de-DE" sz="700" b="0" i="1" dirty="0">
              <a:solidFill>
                <a:prstClr val="white">
                  <a:lumMod val="50000"/>
                </a:prstClr>
              </a:solidFill>
            </a:endParaRPr>
          </a:p>
        </p:txBody>
      </p:sp>
      <p:sp>
        <p:nvSpPr>
          <p:cNvPr id="15" name="Textplatzhalter 5"/>
          <p:cNvSpPr txBox="1">
            <a:spLocks/>
          </p:cNvSpPr>
          <p:nvPr/>
        </p:nvSpPr>
        <p:spPr>
          <a:xfrm>
            <a:off x="6012860" y="6318000"/>
            <a:ext cx="3127333" cy="1903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de-DE" sz="800" b="0" dirty="0">
                <a:solidFill>
                  <a:schemeClr val="tx2"/>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Mögliche Abweichungen sind rundungsbedingt.</a:t>
            </a:r>
            <a:endParaRPr lang="de-DE" sz="700" b="0" i="1" dirty="0"/>
          </a:p>
        </p:txBody>
      </p:sp>
      <p:sp>
        <p:nvSpPr>
          <p:cNvPr id="19" name="Titel 2"/>
          <p:cNvSpPr>
            <a:spLocks noGrp="1"/>
          </p:cNvSpPr>
          <p:nvPr>
            <p:ph type="title"/>
          </p:nvPr>
        </p:nvSpPr>
        <p:spPr>
          <a:xfrm>
            <a:off x="323410" y="260350"/>
            <a:ext cx="6336822" cy="648300"/>
          </a:xfrm>
        </p:spPr>
        <p:txBody>
          <a:bodyPr/>
          <a:lstStyle/>
          <a:p>
            <a:r>
              <a:rPr lang="de-DE" b="1" dirty="0">
                <a:solidFill>
                  <a:schemeClr val="tx2"/>
                </a:solidFill>
              </a:rPr>
              <a:t>Reiseanlässe und Unterkunftsarten</a:t>
            </a:r>
          </a:p>
        </p:txBody>
      </p:sp>
      <p:sp>
        <p:nvSpPr>
          <p:cNvPr id="18" name="Textplatzhalter 4"/>
          <p:cNvSpPr>
            <a:spLocks noGrp="1"/>
          </p:cNvSpPr>
          <p:nvPr>
            <p:ph type="body" sz="quarter" idx="10"/>
          </p:nvPr>
        </p:nvSpPr>
        <p:spPr>
          <a:xfrm>
            <a:off x="323850" y="1052513"/>
            <a:ext cx="8496300" cy="288000"/>
          </a:xfrm>
        </p:spPr>
        <p:txBody>
          <a:bodyPr/>
          <a:lstStyle/>
          <a:p>
            <a:r>
              <a:rPr lang="de-DE" sz="1400" dirty="0"/>
              <a:t>Reiseanlässe – </a:t>
            </a:r>
            <a:r>
              <a:rPr lang="de-DE" sz="1400" i="1" dirty="0" smtClean="0">
                <a:solidFill>
                  <a:srgbClr val="F59D6B"/>
                </a:solidFill>
              </a:rPr>
              <a:t>Uckermark</a:t>
            </a:r>
            <a:endParaRPr lang="de-DE" sz="1400" i="1" dirty="0">
              <a:solidFill>
                <a:srgbClr val="F59D6B"/>
              </a:solidFill>
            </a:endParaRPr>
          </a:p>
        </p:txBody>
      </p:sp>
      <p:sp>
        <p:nvSpPr>
          <p:cNvPr id="12"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 </a:t>
            </a:r>
            <a:br>
              <a:rPr lang="de-DE" sz="1100" dirty="0" smtClean="0">
                <a:solidFill>
                  <a:prstClr val="black"/>
                </a:solidFill>
                <a:cs typeface="Arial" charset="0"/>
              </a:rPr>
            </a:br>
            <a:r>
              <a:rPr lang="de-DE" sz="1100" b="0" dirty="0">
                <a:solidFill>
                  <a:prstClr val="black"/>
                </a:solidFill>
                <a:cs typeface="Arial" charset="0"/>
              </a:rPr>
              <a:t>Segment:</a:t>
            </a:r>
            <a:r>
              <a:rPr lang="de-DE" sz="1100" dirty="0">
                <a:solidFill>
                  <a:prstClr val="black"/>
                </a:solidFill>
                <a:cs typeface="Arial" charset="0"/>
              </a:rPr>
              <a:t> </a:t>
            </a:r>
            <a:r>
              <a:rPr lang="de-DE" sz="1100" dirty="0" smtClean="0">
                <a:solidFill>
                  <a:prstClr val="black"/>
                </a:solidFill>
                <a:cs typeface="Arial" charset="0"/>
              </a:rPr>
              <a:t>Gesamtreisen</a:t>
            </a:r>
            <a:r>
              <a:rPr lang="de-DE" sz="1100" dirty="0">
                <a:solidFill>
                  <a:prstClr val="black"/>
                </a:solidFill>
                <a:cs typeface="Arial" charset="0"/>
              </a:rPr>
              <a:t/>
            </a:r>
            <a:br>
              <a:rPr lang="de-DE" sz="1100" dirty="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
        <p:nvSpPr>
          <p:cNvPr id="17" name="Rechteck 16"/>
          <p:cNvSpPr/>
          <p:nvPr/>
        </p:nvSpPr>
        <p:spPr>
          <a:xfrm>
            <a:off x="-25878" y="6181761"/>
            <a:ext cx="8406011" cy="307777"/>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de-DE" sz="700" b="0" i="1" dirty="0" smtClean="0">
                <a:solidFill>
                  <a:prstClr val="white">
                    <a:lumMod val="50000"/>
                  </a:prstClr>
                </a:solidFill>
                <a:latin typeface="Arial" charset="0"/>
              </a:rPr>
              <a:t>** Fallzahl </a:t>
            </a:r>
            <a:r>
              <a:rPr lang="de-DE" sz="700" b="0" i="1" dirty="0">
                <a:solidFill>
                  <a:prstClr val="white">
                    <a:lumMod val="50000"/>
                  </a:prstClr>
                </a:solidFill>
                <a:latin typeface="Arial" charset="0"/>
              </a:rPr>
              <a:t>mit höherer statistischer Unsicherheit (≥ 100 n &lt; 400 Reisen)</a:t>
            </a:r>
            <a:br>
              <a:rPr lang="de-DE" sz="700" b="0" i="1" dirty="0">
                <a:solidFill>
                  <a:prstClr val="white">
                    <a:lumMod val="50000"/>
                  </a:prstClr>
                </a:solidFill>
                <a:latin typeface="Arial" charset="0"/>
              </a:rPr>
            </a:br>
            <a:endParaRPr lang="de-DE" sz="700" b="0" i="1" dirty="0">
              <a:solidFill>
                <a:prstClr val="white">
                  <a:lumMod val="50000"/>
                </a:prstClr>
              </a:solidFill>
              <a:latin typeface="Arial" charset="0"/>
            </a:endParaRPr>
          </a:p>
        </p:txBody>
      </p:sp>
      <p:sp>
        <p:nvSpPr>
          <p:cNvPr id="13" name="Rechteck 12"/>
          <p:cNvSpPr/>
          <p:nvPr/>
        </p:nvSpPr>
        <p:spPr>
          <a:xfrm>
            <a:off x="-26865" y="5925842"/>
            <a:ext cx="8951222"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prstClr val="white">
                    <a:lumMod val="50000"/>
                  </a:prstClr>
                </a:solidFill>
                <a:latin typeface="Arial" charset="0"/>
              </a:rPr>
              <a:t>* Die Übernachtungen der Inländer in Vorsorge- und Rehakliniken (amtlich erfasst) sind aus Anonymitätsgründen nicht verfügbar und somit </a:t>
            </a:r>
            <a:r>
              <a:rPr lang="de-DE" sz="700" b="0" i="1" u="sng" dirty="0">
                <a:solidFill>
                  <a:prstClr val="white">
                    <a:lumMod val="50000"/>
                  </a:prstClr>
                </a:solidFill>
                <a:latin typeface="Arial" charset="0"/>
              </a:rPr>
              <a:t>nicht</a:t>
            </a:r>
            <a:r>
              <a:rPr lang="de-DE" sz="700" b="0" i="1" dirty="0" smtClean="0">
                <a:solidFill>
                  <a:prstClr val="white">
                    <a:lumMod val="50000"/>
                  </a:prstClr>
                </a:solidFill>
                <a:latin typeface="Arial" charset="0"/>
              </a:rPr>
              <a:t> </a:t>
            </a:r>
            <a:r>
              <a:rPr lang="de-DE" sz="700" b="0" i="1" dirty="0">
                <a:solidFill>
                  <a:prstClr val="white">
                    <a:lumMod val="50000"/>
                  </a:prstClr>
                </a:solidFill>
                <a:latin typeface="Arial" charset="0"/>
              </a:rPr>
              <a:t>im ausgewiesenen Volumen an Übernachtungen bzw. Aufenthaltstagen inbegriffen. </a:t>
            </a:r>
          </a:p>
        </p:txBody>
      </p:sp>
    </p:spTree>
    <p:extLst>
      <p:ext uri="{BB962C8B-B14F-4D97-AF65-F5344CB8AC3E}">
        <p14:creationId xmlns:p14="http://schemas.microsoft.com/office/powerpoint/2010/main" val="1922303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m 36"/>
          <p:cNvGraphicFramePr/>
          <p:nvPr>
            <p:extLst>
              <p:ext uri="{D42A27DB-BD31-4B8C-83A1-F6EECF244321}">
                <p14:modId xmlns:p14="http://schemas.microsoft.com/office/powerpoint/2010/main" val="1965830786"/>
              </p:ext>
            </p:extLst>
          </p:nvPr>
        </p:nvGraphicFramePr>
        <p:xfrm>
          <a:off x="4645043" y="1621813"/>
          <a:ext cx="4346554" cy="47583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Diagramm 3"/>
          <p:cNvGraphicFramePr/>
          <p:nvPr>
            <p:extLst>
              <p:ext uri="{D42A27DB-BD31-4B8C-83A1-F6EECF244321}">
                <p14:modId xmlns:p14="http://schemas.microsoft.com/office/powerpoint/2010/main" val="607876062"/>
              </p:ext>
            </p:extLst>
          </p:nvPr>
        </p:nvGraphicFramePr>
        <p:xfrm>
          <a:off x="238697" y="1615185"/>
          <a:ext cx="4346554" cy="4758391"/>
        </p:xfrm>
        <a:graphic>
          <a:graphicData uri="http://schemas.openxmlformats.org/drawingml/2006/chart">
            <c:chart xmlns:c="http://schemas.openxmlformats.org/drawingml/2006/chart" xmlns:r="http://schemas.openxmlformats.org/officeDocument/2006/relationships" r:id="rId6"/>
          </a:graphicData>
        </a:graphic>
      </p:graphicFrame>
      <p:sp>
        <p:nvSpPr>
          <p:cNvPr id="5" name="Inhaltsplatzhalter 2"/>
          <p:cNvSpPr>
            <a:spLocks/>
          </p:cNvSpPr>
          <p:nvPr/>
        </p:nvSpPr>
        <p:spPr bwMode="auto">
          <a:xfrm>
            <a:off x="228600" y="912813"/>
            <a:ext cx="8532813" cy="230187"/>
          </a:xfrm>
          <a:prstGeom prst="rect">
            <a:avLst/>
          </a:prstGeom>
          <a:noFill/>
          <a:ln w="38100">
            <a:noFill/>
            <a:miter lim="800000"/>
            <a:headEnd/>
            <a:tailEnd/>
          </a:ln>
        </p:spPr>
        <p:txBody>
          <a:bodyPr wrap="none"/>
          <a:lstStyle/>
          <a:p>
            <a:pPr marL="342900" indent="-342900" eaLnBrk="0" hangingPunct="0">
              <a:lnSpc>
                <a:spcPts val="1200"/>
              </a:lnSpc>
            </a:pPr>
            <a:endParaRPr lang="de-DE">
              <a:solidFill>
                <a:prstClr val="white"/>
              </a:solidFill>
              <a:latin typeface="Egyptian505 BT" pitchFamily="18" charset="0"/>
            </a:endParaRPr>
          </a:p>
        </p:txBody>
      </p:sp>
      <p:sp>
        <p:nvSpPr>
          <p:cNvPr id="6" name="Inhaltsplatzhalter 2"/>
          <p:cNvSpPr>
            <a:spLocks/>
          </p:cNvSpPr>
          <p:nvPr/>
        </p:nvSpPr>
        <p:spPr bwMode="auto">
          <a:xfrm>
            <a:off x="228600" y="912813"/>
            <a:ext cx="8532813" cy="230187"/>
          </a:xfrm>
          <a:prstGeom prst="rect">
            <a:avLst/>
          </a:prstGeom>
          <a:noFill/>
          <a:ln w="38100">
            <a:noFill/>
            <a:miter lim="800000"/>
            <a:headEnd/>
            <a:tailEnd/>
          </a:ln>
        </p:spPr>
        <p:txBody>
          <a:bodyPr wrap="none"/>
          <a:lstStyle/>
          <a:p>
            <a:pPr marL="342900" indent="-342900" eaLnBrk="0" hangingPunct="0">
              <a:lnSpc>
                <a:spcPts val="1200"/>
              </a:lnSpc>
            </a:pPr>
            <a:endParaRPr lang="de-DE">
              <a:solidFill>
                <a:prstClr val="white"/>
              </a:solidFill>
              <a:latin typeface="Egyptian505 BT" pitchFamily="18" charset="0"/>
            </a:endParaRPr>
          </a:p>
        </p:txBody>
      </p:sp>
      <p:sp>
        <p:nvSpPr>
          <p:cNvPr id="8" name="Rechteck 7"/>
          <p:cNvSpPr>
            <a:spLocks noChangeArrowheads="1"/>
          </p:cNvSpPr>
          <p:nvPr/>
        </p:nvSpPr>
        <p:spPr bwMode="auto">
          <a:xfrm>
            <a:off x="527745" y="2146582"/>
            <a:ext cx="3500462" cy="416717"/>
          </a:xfrm>
          <a:prstGeom prst="rect">
            <a:avLst/>
          </a:prstGeom>
          <a:noFill/>
          <a:ln w="9525">
            <a:noFill/>
            <a:miter lim="800000"/>
            <a:headEnd/>
            <a:tailEnd/>
          </a:ln>
        </p:spPr>
        <p:txBody>
          <a:bodyPr wrap="square">
            <a:spAutoFit/>
          </a:bodyPr>
          <a:lstStyle/>
          <a:p>
            <a:pPr algn="ctr">
              <a:lnSpc>
                <a:spcPts val="3000"/>
              </a:lnSpc>
            </a:pPr>
            <a:r>
              <a:rPr lang="de-DE" sz="1200" b="0" dirty="0" smtClean="0">
                <a:solidFill>
                  <a:srgbClr val="004178"/>
                </a:solidFill>
                <a:cs typeface="Arial" pitchFamily="34" charset="0"/>
                <a:sym typeface="Wingdings" pitchFamily="2" charset="2"/>
              </a:rPr>
              <a:t> </a:t>
            </a:r>
            <a:r>
              <a:rPr lang="de-DE" sz="1200" b="0" dirty="0" smtClean="0">
                <a:solidFill>
                  <a:prstClr val="black"/>
                </a:solidFill>
                <a:cs typeface="Arial" pitchFamily="34" charset="0"/>
                <a:sym typeface="Wingdings" pitchFamily="2" charset="2"/>
              </a:rPr>
              <a:t>Uckermark</a:t>
            </a:r>
            <a:endParaRPr lang="de-DE" sz="1400" b="0" dirty="0">
              <a:solidFill>
                <a:prstClr val="black"/>
              </a:solidFill>
              <a:latin typeface="Egyptian505 BT" pitchFamily="18" charset="0"/>
              <a:cs typeface="Arial" pitchFamily="34" charset="0"/>
              <a:sym typeface="Wingdings" pitchFamily="2" charset="2"/>
            </a:endParaRPr>
          </a:p>
        </p:txBody>
      </p:sp>
      <p:sp>
        <p:nvSpPr>
          <p:cNvPr id="35"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smtClean="0">
                <a:solidFill>
                  <a:prstClr val="black"/>
                </a:solidFill>
                <a:cs typeface="Arial" charset="0"/>
              </a:rPr>
              <a:t>Anlässe von Übernachtungen* der Inländer (in %) </a:t>
            </a:r>
            <a:endParaRPr lang="de-DE" sz="1100" dirty="0">
              <a:solidFill>
                <a:prstClr val="black"/>
              </a:solidFill>
              <a:cs typeface="Arial" charset="0"/>
            </a:endParaRPr>
          </a:p>
        </p:txBody>
      </p:sp>
      <p:sp>
        <p:nvSpPr>
          <p:cNvPr id="30"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 Brandenburg </a:t>
            </a:r>
            <a:br>
              <a:rPr lang="de-DE" sz="1100" dirty="0" smtClean="0">
                <a:solidFill>
                  <a:prstClr val="black"/>
                </a:solidFill>
                <a:cs typeface="Arial" charset="0"/>
              </a:rPr>
            </a:br>
            <a:r>
              <a:rPr lang="de-DE" sz="1100" b="0" dirty="0">
                <a:solidFill>
                  <a:prstClr val="black"/>
                </a:solidFill>
                <a:cs typeface="Arial" charset="0"/>
              </a:rPr>
              <a:t>Segment:</a:t>
            </a:r>
            <a:r>
              <a:rPr lang="de-DE" sz="1100" dirty="0">
                <a:solidFill>
                  <a:prstClr val="black"/>
                </a:solidFill>
                <a:cs typeface="Arial" charset="0"/>
              </a:rPr>
              <a:t> </a:t>
            </a:r>
            <a:r>
              <a:rPr lang="de-DE" sz="1100" dirty="0" smtClean="0">
                <a:solidFill>
                  <a:prstClr val="black"/>
                </a:solidFill>
                <a:cs typeface="Arial" charset="0"/>
              </a:rPr>
              <a:t>Übernachtungsreisen</a:t>
            </a:r>
            <a:r>
              <a:rPr lang="de-DE" sz="1100" dirty="0">
                <a:solidFill>
                  <a:prstClr val="black"/>
                </a:solidFill>
                <a:cs typeface="Arial" charset="0"/>
              </a:rPr>
              <a:t/>
            </a:r>
            <a:br>
              <a:rPr lang="de-DE" sz="1100" dirty="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
        <p:nvSpPr>
          <p:cNvPr id="32" name="Textfeld 1"/>
          <p:cNvSpPr txBox="1"/>
          <p:nvPr/>
        </p:nvSpPr>
        <p:spPr>
          <a:xfrm>
            <a:off x="5319345" y="5586949"/>
            <a:ext cx="984578" cy="45192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de-DE" sz="1000" b="0" dirty="0" smtClean="0">
              <a:solidFill>
                <a:prstClr val="black"/>
              </a:solidFill>
              <a:cs typeface="Arial" pitchFamily="34" charset="0"/>
            </a:endParaRPr>
          </a:p>
        </p:txBody>
      </p:sp>
      <p:sp>
        <p:nvSpPr>
          <p:cNvPr id="33" name="Rechteck 32"/>
          <p:cNvSpPr/>
          <p:nvPr/>
        </p:nvSpPr>
        <p:spPr>
          <a:xfrm>
            <a:off x="-25878" y="5981463"/>
            <a:ext cx="8406011" cy="630942"/>
          </a:xfrm>
          <a:prstGeom prst="rect">
            <a:avLst/>
          </a:prstGeom>
        </p:spPr>
        <p:txBody>
          <a:bodyPr wrap="square">
            <a:spAutoFit/>
          </a:bodyPr>
          <a:lstStyle/>
          <a:p>
            <a:pPr marR="0" lvl="0" defTabSz="914400" eaLnBrk="1" fontAlgn="auto" latinLnBrk="0" hangingPunct="1">
              <a:lnSpc>
                <a:spcPct val="100000"/>
              </a:lnSpc>
              <a:spcBef>
                <a:spcPts val="0"/>
              </a:spcBef>
              <a:spcAft>
                <a:spcPts val="0"/>
              </a:spcAft>
              <a:buClrTx/>
              <a:buSzTx/>
              <a:tabLst/>
              <a:defRPr/>
            </a:pPr>
            <a:r>
              <a:rPr lang="de-DE" sz="700" b="0" i="1" dirty="0" smtClean="0">
                <a:solidFill>
                  <a:prstClr val="white">
                    <a:lumMod val="50000"/>
                  </a:prstClr>
                </a:solidFill>
                <a:latin typeface="Arial" charset="0"/>
              </a:rPr>
              <a:t>* Brandenburg: Die Übernachtungen der Inländer in Vorsorge- und Rehakliniken (amtlich erfasst) sind im ausgewiesenen Volumen an Übernachtungen inbegriffen. Uckermark: </a:t>
            </a:r>
            <a:r>
              <a:rPr lang="de-DE" sz="700" b="0" i="1" dirty="0">
                <a:solidFill>
                  <a:prstClr val="white">
                    <a:lumMod val="50000"/>
                  </a:prstClr>
                </a:solidFill>
                <a:latin typeface="Arial" charset="0"/>
              </a:rPr>
              <a:t>Die Übernachtungen der Inländer in Vorsorge- und Rehakliniken (amtlich erfasst) sind aus Anonymitätsgründen nicht verfügbar und somit </a:t>
            </a:r>
            <a:r>
              <a:rPr lang="de-DE" sz="700" b="0" i="1" u="sng" dirty="0">
                <a:solidFill>
                  <a:prstClr val="white">
                    <a:lumMod val="50000"/>
                  </a:prstClr>
                </a:solidFill>
                <a:latin typeface="Arial" charset="0"/>
              </a:rPr>
              <a:t>nicht</a:t>
            </a:r>
            <a:r>
              <a:rPr lang="de-DE" sz="700" b="0" i="1" dirty="0">
                <a:solidFill>
                  <a:prstClr val="white">
                    <a:lumMod val="50000"/>
                  </a:prstClr>
                </a:solidFill>
                <a:latin typeface="Arial" charset="0"/>
              </a:rPr>
              <a:t> </a:t>
            </a:r>
            <a:r>
              <a:rPr lang="de-DE" sz="700" b="0" i="1" dirty="0" smtClean="0">
                <a:solidFill>
                  <a:prstClr val="white">
                    <a:lumMod val="50000"/>
                  </a:prstClr>
                </a:solidFill>
                <a:latin typeface="Arial" charset="0"/>
              </a:rPr>
              <a:t>im </a:t>
            </a:r>
            <a:r>
              <a:rPr lang="de-DE" sz="700" b="0" i="1" dirty="0">
                <a:solidFill>
                  <a:prstClr val="white">
                    <a:lumMod val="50000"/>
                  </a:prstClr>
                </a:solidFill>
                <a:latin typeface="Arial" charset="0"/>
              </a:rPr>
              <a:t>ausgewiesenen Volumen an Übernachtungen inbegriffen. </a:t>
            </a:r>
            <a:endParaRPr lang="de-DE" sz="700" b="0" i="1" dirty="0" smtClean="0">
              <a:solidFill>
                <a:prstClr val="white">
                  <a:lumMod val="50000"/>
                </a:prstClr>
              </a:solidFill>
              <a:latin typeface="Arial" charset="0"/>
            </a:endParaRPr>
          </a:p>
          <a:p>
            <a:pPr marR="0" lvl="0" defTabSz="914400" eaLnBrk="1" fontAlgn="auto" latinLnBrk="0" hangingPunct="1">
              <a:lnSpc>
                <a:spcPct val="100000"/>
              </a:lnSpc>
              <a:spcBef>
                <a:spcPts val="0"/>
              </a:spcBef>
              <a:spcAft>
                <a:spcPts val="0"/>
              </a:spcAft>
              <a:buClrTx/>
              <a:buSzTx/>
              <a:tabLst/>
              <a:defRPr/>
            </a:pPr>
            <a:r>
              <a:rPr lang="de-DE" sz="700" b="0" i="1" dirty="0" smtClean="0">
                <a:solidFill>
                  <a:prstClr val="white">
                    <a:lumMod val="50000"/>
                  </a:prstClr>
                </a:solidFill>
                <a:latin typeface="Arial" charset="0"/>
              </a:rPr>
              <a:t>** Uckermark: </a:t>
            </a:r>
            <a:r>
              <a:rPr lang="de-DE" sz="700" b="0" i="1" dirty="0">
                <a:solidFill>
                  <a:prstClr val="white">
                    <a:lumMod val="50000"/>
                  </a:prstClr>
                </a:solidFill>
                <a:latin typeface="Arial" charset="0"/>
              </a:rPr>
              <a:t>Fallzahl mit höherer statistischer Unsicherheit (n &lt; 100 Reisen)</a:t>
            </a:r>
          </a:p>
          <a:p>
            <a:pPr marR="0" lvl="0" defTabSz="914400" eaLnBrk="1" fontAlgn="auto" latinLnBrk="0" hangingPunct="1">
              <a:lnSpc>
                <a:spcPct val="100000"/>
              </a:lnSpc>
              <a:spcBef>
                <a:spcPts val="0"/>
              </a:spcBef>
              <a:spcAft>
                <a:spcPts val="0"/>
              </a:spcAft>
              <a:buClrTx/>
              <a:buSzTx/>
              <a:tabLst/>
              <a:defRPr/>
            </a:pPr>
            <a:r>
              <a:rPr lang="de-DE" sz="700" b="0" i="1" dirty="0">
                <a:solidFill>
                  <a:prstClr val="white">
                    <a:lumMod val="50000"/>
                  </a:prstClr>
                </a:solidFill>
                <a:latin typeface="Arial" charset="0"/>
              </a:rPr>
              <a:t/>
            </a:r>
            <a:br>
              <a:rPr lang="de-DE" sz="700" b="0" i="1" dirty="0">
                <a:solidFill>
                  <a:prstClr val="white">
                    <a:lumMod val="50000"/>
                  </a:prstClr>
                </a:solidFill>
                <a:latin typeface="Arial" charset="0"/>
              </a:rPr>
            </a:br>
            <a:endParaRPr lang="de-DE" sz="700" b="0" i="1" dirty="0">
              <a:solidFill>
                <a:prstClr val="white">
                  <a:lumMod val="50000"/>
                </a:prstClr>
              </a:solidFill>
              <a:latin typeface="Arial" charset="0"/>
            </a:endParaRPr>
          </a:p>
        </p:txBody>
      </p:sp>
      <p:sp>
        <p:nvSpPr>
          <p:cNvPr id="39" name="Textplatzhalter 5"/>
          <p:cNvSpPr txBox="1">
            <a:spLocks/>
          </p:cNvSpPr>
          <p:nvPr/>
        </p:nvSpPr>
        <p:spPr>
          <a:xfrm>
            <a:off x="-36513" y="6317381"/>
            <a:ext cx="4681555" cy="19099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 Statistisches Bundesamt</a:t>
            </a:r>
            <a:endParaRPr lang="de-DE" sz="700" b="0" i="1" dirty="0">
              <a:solidFill>
                <a:prstClr val="white">
                  <a:lumMod val="50000"/>
                </a:prstClr>
              </a:solidFill>
            </a:endParaRPr>
          </a:p>
        </p:txBody>
      </p:sp>
      <p:sp>
        <p:nvSpPr>
          <p:cNvPr id="34" name="Textplatzhalter 5"/>
          <p:cNvSpPr txBox="1">
            <a:spLocks/>
          </p:cNvSpPr>
          <p:nvPr/>
        </p:nvSpPr>
        <p:spPr>
          <a:xfrm>
            <a:off x="6012860" y="6318000"/>
            <a:ext cx="3127333" cy="1903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de-DE" sz="800" b="0" dirty="0">
                <a:solidFill>
                  <a:schemeClr val="tx2"/>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Mögliche Abweichungen sind rundungsbedingt.</a:t>
            </a:r>
            <a:endParaRPr lang="de-DE" sz="700" b="0" i="1" dirty="0"/>
          </a:p>
        </p:txBody>
      </p:sp>
      <p:sp>
        <p:nvSpPr>
          <p:cNvPr id="36" name="Titel 2"/>
          <p:cNvSpPr>
            <a:spLocks noGrp="1"/>
          </p:cNvSpPr>
          <p:nvPr>
            <p:ph type="title"/>
          </p:nvPr>
        </p:nvSpPr>
        <p:spPr>
          <a:xfrm>
            <a:off x="323410" y="260350"/>
            <a:ext cx="6336822" cy="648300"/>
          </a:xfrm>
        </p:spPr>
        <p:txBody>
          <a:bodyPr/>
          <a:lstStyle/>
          <a:p>
            <a:r>
              <a:rPr lang="de-DE" b="1" dirty="0" smtClean="0">
                <a:solidFill>
                  <a:schemeClr val="tx2"/>
                </a:solidFill>
              </a:rPr>
              <a:t>Reiseanlässe und Unterkunftsarten</a:t>
            </a:r>
            <a:endParaRPr lang="de-DE" b="1" dirty="0">
              <a:solidFill>
                <a:schemeClr val="tx2"/>
              </a:solidFill>
            </a:endParaRPr>
          </a:p>
        </p:txBody>
      </p:sp>
      <p:sp>
        <p:nvSpPr>
          <p:cNvPr id="31" name="Textplatzhalter 4"/>
          <p:cNvSpPr>
            <a:spLocks noGrp="1"/>
          </p:cNvSpPr>
          <p:nvPr>
            <p:ph type="body" sz="quarter" idx="10"/>
          </p:nvPr>
        </p:nvSpPr>
        <p:spPr>
          <a:xfrm>
            <a:off x="323850" y="1052513"/>
            <a:ext cx="8496300" cy="288000"/>
          </a:xfrm>
        </p:spPr>
        <p:txBody>
          <a:bodyPr/>
          <a:lstStyle/>
          <a:p>
            <a:r>
              <a:rPr lang="de-DE" sz="1400" dirty="0" smtClean="0"/>
              <a:t>Reiseanlässe </a:t>
            </a:r>
            <a:r>
              <a:rPr lang="de-DE" sz="1400" dirty="0"/>
              <a:t>– </a:t>
            </a:r>
            <a:r>
              <a:rPr lang="de-DE" sz="1400" i="1" dirty="0" smtClean="0">
                <a:solidFill>
                  <a:srgbClr val="F59D6B"/>
                </a:solidFill>
              </a:rPr>
              <a:t>Uckermark, Brandenburg </a:t>
            </a:r>
            <a:endParaRPr lang="de-DE" sz="1400" i="1" dirty="0">
              <a:solidFill>
                <a:srgbClr val="F59D6B"/>
              </a:solidFill>
            </a:endParaRPr>
          </a:p>
        </p:txBody>
      </p:sp>
      <p:sp>
        <p:nvSpPr>
          <p:cNvPr id="40" name="Rechteck 39"/>
          <p:cNvSpPr>
            <a:spLocks noChangeArrowheads="1"/>
          </p:cNvSpPr>
          <p:nvPr/>
        </p:nvSpPr>
        <p:spPr bwMode="auto">
          <a:xfrm>
            <a:off x="5199143" y="2139958"/>
            <a:ext cx="3500462" cy="416717"/>
          </a:xfrm>
          <a:prstGeom prst="rect">
            <a:avLst/>
          </a:prstGeom>
          <a:noFill/>
          <a:ln w="9525">
            <a:noFill/>
            <a:miter lim="800000"/>
            <a:headEnd/>
            <a:tailEnd/>
          </a:ln>
        </p:spPr>
        <p:txBody>
          <a:bodyPr wrap="square">
            <a:spAutoFit/>
          </a:bodyPr>
          <a:lstStyle/>
          <a:p>
            <a:pPr algn="ctr">
              <a:lnSpc>
                <a:spcPts val="3000"/>
              </a:lnSpc>
            </a:pPr>
            <a:r>
              <a:rPr lang="de-DE" sz="1200" b="0" dirty="0" smtClean="0">
                <a:solidFill>
                  <a:srgbClr val="004178"/>
                </a:solidFill>
                <a:cs typeface="Arial" pitchFamily="34" charset="0"/>
                <a:sym typeface="Wingdings" pitchFamily="2" charset="2"/>
              </a:rPr>
              <a:t> </a:t>
            </a:r>
            <a:r>
              <a:rPr lang="de-DE" sz="1200" b="0" dirty="0" smtClean="0">
                <a:solidFill>
                  <a:prstClr val="black"/>
                </a:solidFill>
                <a:cs typeface="Arial" pitchFamily="34" charset="0"/>
                <a:sym typeface="Wingdings" pitchFamily="2" charset="2"/>
              </a:rPr>
              <a:t>Brandenburg</a:t>
            </a:r>
            <a:endParaRPr lang="de-DE" sz="1400" b="0" dirty="0">
              <a:solidFill>
                <a:prstClr val="black"/>
              </a:solidFill>
              <a:latin typeface="Egyptian505 BT" pitchFamily="18" charset="0"/>
              <a:cs typeface="Arial" pitchFamily="34" charset="0"/>
              <a:sym typeface="Wingdings" pitchFamily="2" charset="2"/>
            </a:endParaRPr>
          </a:p>
        </p:txBody>
      </p:sp>
      <p:grpSp>
        <p:nvGrpSpPr>
          <p:cNvPr id="28" name="Gruppieren 27"/>
          <p:cNvGrpSpPr/>
          <p:nvPr/>
        </p:nvGrpSpPr>
        <p:grpSpPr>
          <a:xfrm>
            <a:off x="1940815" y="5352947"/>
            <a:ext cx="1028500" cy="451929"/>
            <a:chOff x="1095228" y="4777271"/>
            <a:chExt cx="1028500" cy="451929"/>
          </a:xfrm>
        </p:grpSpPr>
        <p:sp>
          <p:nvSpPr>
            <p:cNvPr id="41" name="Rechteck 40"/>
            <p:cNvSpPr/>
            <p:nvPr/>
          </p:nvSpPr>
          <p:spPr>
            <a:xfrm>
              <a:off x="1095228" y="4864596"/>
              <a:ext cx="72008" cy="76572"/>
            </a:xfrm>
            <a:prstGeom prst="rect">
              <a:avLst/>
            </a:prstGeom>
            <a:solidFill>
              <a:srgbClr val="008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800" b="0">
                <a:solidFill>
                  <a:prstClr val="white"/>
                </a:solidFill>
                <a:latin typeface="Egyptian505 BT" pitchFamily="18" charset="0"/>
              </a:endParaRPr>
            </a:p>
          </p:txBody>
        </p:sp>
        <p:sp>
          <p:nvSpPr>
            <p:cNvPr id="42" name="Textfeld 1"/>
            <p:cNvSpPr txBox="1"/>
            <p:nvPr/>
          </p:nvSpPr>
          <p:spPr>
            <a:xfrm>
              <a:off x="1139150" y="4777271"/>
              <a:ext cx="984578" cy="45192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de-DE" sz="1050" b="0" dirty="0" smtClean="0">
                  <a:solidFill>
                    <a:prstClr val="black"/>
                  </a:solidFill>
                  <a:cs typeface="Arial" pitchFamily="34" charset="0"/>
                </a:rPr>
                <a:t>Privatreisen mit Übernachtung </a:t>
              </a:r>
            </a:p>
            <a:p>
              <a:pPr fontAlgn="base">
                <a:spcBef>
                  <a:spcPct val="0"/>
                </a:spcBef>
                <a:spcAft>
                  <a:spcPct val="0"/>
                </a:spcAft>
              </a:pPr>
              <a:r>
                <a:rPr lang="de-DE" sz="1050" b="0" dirty="0" smtClean="0">
                  <a:solidFill>
                    <a:prstClr val="black"/>
                  </a:solidFill>
                  <a:cs typeface="Arial" pitchFamily="34" charset="0"/>
                </a:rPr>
                <a:t>Geschäftsreisen mit Übernachtung** </a:t>
              </a:r>
            </a:p>
            <a:p>
              <a:pPr fontAlgn="base">
                <a:spcBef>
                  <a:spcPct val="0"/>
                </a:spcBef>
                <a:spcAft>
                  <a:spcPct val="0"/>
                </a:spcAft>
              </a:pPr>
              <a:endParaRPr lang="de-DE" sz="1050" b="0" dirty="0">
                <a:solidFill>
                  <a:prstClr val="black"/>
                </a:solidFill>
                <a:cs typeface="Arial" pitchFamily="34" charset="0"/>
              </a:endParaRPr>
            </a:p>
          </p:txBody>
        </p:sp>
        <p:sp>
          <p:nvSpPr>
            <p:cNvPr id="43" name="Rechteck 42"/>
            <p:cNvSpPr/>
            <p:nvPr/>
          </p:nvSpPr>
          <p:spPr>
            <a:xfrm>
              <a:off x="1095228" y="5021912"/>
              <a:ext cx="72008" cy="76572"/>
            </a:xfrm>
            <a:prstGeom prst="rect">
              <a:avLst/>
            </a:prstGeom>
            <a:solidFill>
              <a:srgbClr val="DF4F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800" b="0">
                <a:solidFill>
                  <a:prstClr val="white"/>
                </a:solidFill>
                <a:latin typeface="Egyptian505 BT" pitchFamily="18" charset="0"/>
              </a:endParaRPr>
            </a:p>
          </p:txBody>
        </p:sp>
      </p:grpSp>
      <p:grpSp>
        <p:nvGrpSpPr>
          <p:cNvPr id="44" name="Gruppieren 43"/>
          <p:cNvGrpSpPr/>
          <p:nvPr/>
        </p:nvGrpSpPr>
        <p:grpSpPr>
          <a:xfrm>
            <a:off x="4781773" y="5348384"/>
            <a:ext cx="1056587" cy="451929"/>
            <a:chOff x="3851920" y="5209319"/>
            <a:chExt cx="1056586" cy="451929"/>
          </a:xfrm>
        </p:grpSpPr>
        <p:sp>
          <p:nvSpPr>
            <p:cNvPr id="45" name="Textfeld 1"/>
            <p:cNvSpPr txBox="1"/>
            <p:nvPr/>
          </p:nvSpPr>
          <p:spPr>
            <a:xfrm>
              <a:off x="3923928" y="5209319"/>
              <a:ext cx="984578" cy="45192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spcBef>
                  <a:spcPct val="0"/>
                </a:spcBef>
                <a:spcAft>
                  <a:spcPct val="0"/>
                </a:spcAft>
              </a:pPr>
              <a:r>
                <a:rPr lang="de-DE" sz="1050" b="0" dirty="0" smtClean="0">
                  <a:solidFill>
                    <a:prstClr val="black"/>
                  </a:solidFill>
                  <a:cs typeface="Arial" pitchFamily="34" charset="0"/>
                </a:rPr>
                <a:t>Urlaubsreisen</a:t>
              </a:r>
            </a:p>
            <a:p>
              <a:pPr fontAlgn="base">
                <a:spcBef>
                  <a:spcPct val="0"/>
                </a:spcBef>
                <a:spcAft>
                  <a:spcPct val="0"/>
                </a:spcAft>
              </a:pPr>
              <a:r>
                <a:rPr lang="de-DE" sz="1050" b="0" dirty="0" smtClean="0">
                  <a:solidFill>
                    <a:prstClr val="black"/>
                  </a:solidFill>
                  <a:cs typeface="Arial" pitchFamily="34" charset="0"/>
                </a:rPr>
                <a:t>Verwandten- und Bekanntenbesuche </a:t>
              </a:r>
            </a:p>
            <a:p>
              <a:pPr fontAlgn="base">
                <a:spcBef>
                  <a:spcPct val="0"/>
                </a:spcBef>
                <a:spcAft>
                  <a:spcPct val="0"/>
                </a:spcAft>
              </a:pPr>
              <a:r>
                <a:rPr lang="de-DE" sz="1050" b="0" dirty="0" smtClean="0">
                  <a:solidFill>
                    <a:prstClr val="black"/>
                  </a:solidFill>
                  <a:cs typeface="Arial" pitchFamily="34" charset="0"/>
                </a:rPr>
                <a:t>Sonstige Privatreisen**</a:t>
              </a:r>
            </a:p>
          </p:txBody>
        </p:sp>
        <p:sp>
          <p:nvSpPr>
            <p:cNvPr id="46" name="Rechteck 45"/>
            <p:cNvSpPr/>
            <p:nvPr/>
          </p:nvSpPr>
          <p:spPr>
            <a:xfrm>
              <a:off x="3851920" y="5301208"/>
              <a:ext cx="72008" cy="765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800" b="0">
                <a:solidFill>
                  <a:prstClr val="white"/>
                </a:solidFill>
                <a:latin typeface="Egyptian505 BT" pitchFamily="18" charset="0"/>
              </a:endParaRPr>
            </a:p>
          </p:txBody>
        </p:sp>
        <p:sp>
          <p:nvSpPr>
            <p:cNvPr id="47" name="Rechteck 46"/>
            <p:cNvSpPr/>
            <p:nvPr/>
          </p:nvSpPr>
          <p:spPr>
            <a:xfrm>
              <a:off x="3851920" y="5449286"/>
              <a:ext cx="72008" cy="76572"/>
            </a:xfrm>
            <a:prstGeom prst="rect">
              <a:avLst/>
            </a:prstGeom>
            <a:solidFill>
              <a:srgbClr val="A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800" b="0">
                <a:solidFill>
                  <a:prstClr val="white"/>
                </a:solidFill>
                <a:latin typeface="Egyptian505 BT" pitchFamily="18" charset="0"/>
              </a:endParaRPr>
            </a:p>
          </p:txBody>
        </p:sp>
      </p:grpSp>
      <p:sp>
        <p:nvSpPr>
          <p:cNvPr id="48" name="Rechteck 47"/>
          <p:cNvSpPr/>
          <p:nvPr/>
        </p:nvSpPr>
        <p:spPr>
          <a:xfrm>
            <a:off x="4784044" y="5740750"/>
            <a:ext cx="72008" cy="76572"/>
          </a:xfrm>
          <a:prstGeom prst="rect">
            <a:avLst/>
          </a:prstGeom>
          <a:solidFill>
            <a:srgbClr val="8E8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600" b="1">
              <a:solidFill>
                <a:prstClr val="white"/>
              </a:solidFill>
              <a:latin typeface="Egyptian505 BT" pitchFamily="18" charset="0"/>
            </a:endParaRPr>
          </a:p>
        </p:txBody>
      </p:sp>
    </p:spTree>
    <p:extLst>
      <p:ext uri="{BB962C8B-B14F-4D97-AF65-F5344CB8AC3E}">
        <p14:creationId xmlns:p14="http://schemas.microsoft.com/office/powerpoint/2010/main" val="149487284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feld 21"/>
          <p:cNvSpPr txBox="1"/>
          <p:nvPr/>
        </p:nvSpPr>
        <p:spPr>
          <a:xfrm>
            <a:off x="45766" y="5410174"/>
            <a:ext cx="9364133" cy="954107"/>
          </a:xfrm>
          <a:prstGeom prst="rect">
            <a:avLst/>
          </a:prstGeom>
          <a:noFill/>
        </p:spPr>
        <p:txBody>
          <a:bodyPr wrap="square" rtlCol="0">
            <a:spAutoFit/>
          </a:bodyPr>
          <a:lstStyle/>
          <a:p>
            <a:r>
              <a:rPr lang="de-DE" sz="700" dirty="0" smtClean="0">
                <a:solidFill>
                  <a:schemeClr val="bg1">
                    <a:lumMod val="50000"/>
                  </a:schemeClr>
                </a:solidFill>
              </a:rPr>
              <a:t>Privatwohnungen</a:t>
            </a:r>
            <a:r>
              <a:rPr lang="de-DE" sz="700" dirty="0">
                <a:solidFill>
                  <a:schemeClr val="bg1">
                    <a:lumMod val="50000"/>
                  </a:schemeClr>
                </a:solidFill>
              </a:rPr>
              <a:t>: </a:t>
            </a:r>
            <a:r>
              <a:rPr lang="de-DE" sz="700" b="0" dirty="0" smtClean="0">
                <a:solidFill>
                  <a:schemeClr val="bg1">
                    <a:lumMod val="50000"/>
                  </a:schemeClr>
                </a:solidFill>
              </a:rPr>
              <a:t>Privat bei Verwandten, Freunden oder Bekannten; eigenes Appartement, Ferienwohnung oder Ferienhaus; Privatunterkunft (gegen Entgelt)</a:t>
            </a:r>
          </a:p>
          <a:p>
            <a:r>
              <a:rPr lang="de-DE" sz="700" dirty="0">
                <a:solidFill>
                  <a:schemeClr val="bg1">
                    <a:lumMod val="50000"/>
                  </a:schemeClr>
                </a:solidFill>
              </a:rPr>
              <a:t>Unterkunftsbetriebe: </a:t>
            </a:r>
            <a:r>
              <a:rPr lang="de-DE" sz="700" b="0" dirty="0" smtClean="0">
                <a:solidFill>
                  <a:schemeClr val="bg1">
                    <a:lumMod val="50000"/>
                  </a:schemeClr>
                </a:solidFill>
              </a:rPr>
              <a:t>Hotel (inkl. Gasthof, Motel, Lodge); Pension; Jugendherberge</a:t>
            </a:r>
            <a:r>
              <a:rPr lang="de-DE" sz="700" b="0" dirty="0">
                <a:solidFill>
                  <a:schemeClr val="bg1">
                    <a:lumMod val="50000"/>
                  </a:schemeClr>
                </a:solidFill>
              </a:rPr>
              <a:t>;</a:t>
            </a:r>
            <a:r>
              <a:rPr lang="de-DE" sz="700" b="0" dirty="0" smtClean="0">
                <a:solidFill>
                  <a:schemeClr val="bg1">
                    <a:lumMod val="50000"/>
                  </a:schemeClr>
                </a:solidFill>
              </a:rPr>
              <a:t> Bauernhof; Appartement-, Bungalow-, Clubanlage; Camping </a:t>
            </a:r>
            <a:r>
              <a:rPr lang="de-DE" sz="700" b="0" dirty="0">
                <a:solidFill>
                  <a:schemeClr val="bg1">
                    <a:lumMod val="50000"/>
                  </a:schemeClr>
                </a:solidFill>
              </a:rPr>
              <a:t>(</a:t>
            </a:r>
            <a:r>
              <a:rPr lang="de-DE" sz="700" b="0" dirty="0" smtClean="0">
                <a:solidFill>
                  <a:schemeClr val="bg1">
                    <a:lumMod val="50000"/>
                  </a:schemeClr>
                </a:solidFill>
              </a:rPr>
              <a:t>Zelt, Wohnwagen, Wohnmobil); gemietete Ferienwohnung; </a:t>
            </a:r>
            <a:br>
              <a:rPr lang="de-DE" sz="700" b="0" dirty="0" smtClean="0">
                <a:solidFill>
                  <a:schemeClr val="bg1">
                    <a:lumMod val="50000"/>
                  </a:schemeClr>
                </a:solidFill>
              </a:rPr>
            </a:br>
            <a:r>
              <a:rPr lang="de-DE" sz="700" b="0" dirty="0" smtClean="0">
                <a:solidFill>
                  <a:schemeClr val="bg1">
                    <a:lumMod val="50000"/>
                  </a:schemeClr>
                </a:solidFill>
              </a:rPr>
              <a:t>gemietetes Ferienhaus; Kreuzfahrtschiff</a:t>
            </a:r>
            <a:br>
              <a:rPr lang="de-DE" sz="700" b="0" dirty="0" smtClean="0">
                <a:solidFill>
                  <a:schemeClr val="bg1">
                    <a:lumMod val="50000"/>
                  </a:schemeClr>
                </a:solidFill>
              </a:rPr>
            </a:br>
            <a:r>
              <a:rPr lang="de-DE" sz="700" dirty="0" smtClean="0">
                <a:solidFill>
                  <a:schemeClr val="bg1">
                    <a:lumMod val="50000"/>
                  </a:schemeClr>
                </a:solidFill>
              </a:rPr>
              <a:t>Vorsorge- und Rehabilitationskliniken: </a:t>
            </a:r>
            <a:r>
              <a:rPr lang="de-DE" sz="700" b="0" dirty="0">
                <a:solidFill>
                  <a:schemeClr val="bg1">
                    <a:lumMod val="50000"/>
                  </a:schemeClr>
                </a:solidFill>
              </a:rPr>
              <a:t>Vorsorge- und </a:t>
            </a:r>
            <a:r>
              <a:rPr lang="de-DE" sz="700" b="0" dirty="0" smtClean="0">
                <a:solidFill>
                  <a:schemeClr val="bg1">
                    <a:lumMod val="50000"/>
                  </a:schemeClr>
                </a:solidFill>
              </a:rPr>
              <a:t>Rehabilitationskliniken</a:t>
            </a:r>
            <a:r>
              <a:rPr lang="de-DE" sz="700" b="0" dirty="0">
                <a:solidFill>
                  <a:schemeClr val="bg1">
                    <a:lumMod val="50000"/>
                  </a:schemeClr>
                </a:solidFill>
              </a:rPr>
              <a:t> </a:t>
            </a:r>
            <a:r>
              <a:rPr lang="de-DE" sz="700" b="0" dirty="0" smtClean="0">
                <a:solidFill>
                  <a:schemeClr val="bg1">
                    <a:lumMod val="50000"/>
                  </a:schemeClr>
                </a:solidFill>
              </a:rPr>
              <a:t>(Quelle: Statistisches Bundesamt)</a:t>
            </a:r>
            <a:endParaRPr lang="de-DE" sz="700" dirty="0" smtClean="0">
              <a:solidFill>
                <a:schemeClr val="bg1">
                  <a:lumMod val="50000"/>
                </a:schemeClr>
              </a:solidFill>
            </a:endParaRPr>
          </a:p>
          <a:p>
            <a:r>
              <a:rPr lang="de-DE" sz="700" dirty="0" smtClean="0">
                <a:solidFill>
                  <a:schemeClr val="bg1">
                    <a:lumMod val="50000"/>
                  </a:schemeClr>
                </a:solidFill>
              </a:rPr>
              <a:t>Nicht näher spezifizierte Unterkünfte: </a:t>
            </a:r>
            <a:r>
              <a:rPr lang="de-DE" sz="700" b="0" dirty="0" smtClean="0">
                <a:solidFill>
                  <a:schemeClr val="bg1">
                    <a:lumMod val="50000"/>
                  </a:schemeClr>
                </a:solidFill>
              </a:rPr>
              <a:t>Sonstiges und keine Angabe</a:t>
            </a:r>
            <a:endParaRPr lang="de-DE" sz="700" b="0" dirty="0">
              <a:solidFill>
                <a:schemeClr val="bg1">
                  <a:lumMod val="50000"/>
                </a:schemeClr>
              </a:solidFill>
            </a:endParaRPr>
          </a:p>
          <a:p>
            <a:endParaRPr lang="de-DE" sz="700" b="0" dirty="0">
              <a:solidFill>
                <a:schemeClr val="bg1">
                  <a:lumMod val="50000"/>
                </a:schemeClr>
              </a:solidFill>
            </a:endParaRPr>
          </a:p>
          <a:p>
            <a:endParaRPr lang="de-DE" sz="700" b="0" dirty="0" smtClean="0">
              <a:solidFill>
                <a:schemeClr val="bg1">
                  <a:lumMod val="50000"/>
                </a:schemeClr>
              </a:solidFill>
            </a:endParaRPr>
          </a:p>
          <a:p>
            <a:endParaRPr lang="de-DE" sz="700" b="0" dirty="0">
              <a:solidFill>
                <a:schemeClr val="bg1">
                  <a:lumMod val="50000"/>
                </a:schemeClr>
              </a:solidFill>
            </a:endParaRPr>
          </a:p>
        </p:txBody>
      </p:sp>
      <p:sp>
        <p:nvSpPr>
          <p:cNvPr id="14"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r>
              <a:rPr lang="de-DE" sz="1100" dirty="0">
                <a:solidFill>
                  <a:prstClr val="black"/>
                </a:solidFill>
              </a:rPr>
              <a:t>Verteilung der </a:t>
            </a:r>
            <a:r>
              <a:rPr lang="de-DE" sz="1100" dirty="0" smtClean="0">
                <a:solidFill>
                  <a:prstClr val="black"/>
                </a:solidFill>
              </a:rPr>
              <a:t>Übernachtungen* </a:t>
            </a:r>
            <a:r>
              <a:rPr lang="de-DE" sz="1100" dirty="0">
                <a:solidFill>
                  <a:prstClr val="black"/>
                </a:solidFill>
              </a:rPr>
              <a:t>von Inländern nach Unterkunftsarten </a:t>
            </a:r>
            <a:r>
              <a:rPr lang="de-DE" sz="1100" dirty="0" smtClean="0">
                <a:solidFill>
                  <a:prstClr val="black"/>
                </a:solidFill>
              </a:rPr>
              <a:t>(in </a:t>
            </a:r>
            <a:r>
              <a:rPr lang="de-DE" sz="1100" dirty="0">
                <a:solidFill>
                  <a:prstClr val="black"/>
                </a:solidFill>
              </a:rPr>
              <a:t>%)</a:t>
            </a:r>
          </a:p>
        </p:txBody>
      </p:sp>
      <p:sp>
        <p:nvSpPr>
          <p:cNvPr id="15"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 Statistisches Bundesamt</a:t>
            </a:r>
            <a:endParaRPr lang="de-DE" sz="700" b="0" i="1" dirty="0">
              <a:solidFill>
                <a:prstClr val="white">
                  <a:lumMod val="50000"/>
                </a:prstClr>
              </a:solidFill>
            </a:endParaRPr>
          </a:p>
        </p:txBody>
      </p:sp>
      <p:graphicFrame>
        <p:nvGraphicFramePr>
          <p:cNvPr id="18" name="Diagramm 17"/>
          <p:cNvGraphicFramePr>
            <a:graphicFrameLocks/>
          </p:cNvGraphicFramePr>
          <p:nvPr>
            <p:extLst>
              <p:ext uri="{D42A27DB-BD31-4B8C-83A1-F6EECF244321}">
                <p14:modId xmlns:p14="http://schemas.microsoft.com/office/powerpoint/2010/main" val="1809342137"/>
              </p:ext>
            </p:extLst>
          </p:nvPr>
        </p:nvGraphicFramePr>
        <p:xfrm>
          <a:off x="-837185" y="2293276"/>
          <a:ext cx="9174870" cy="3561316"/>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feld 1"/>
          <p:cNvSpPr txBox="1"/>
          <p:nvPr/>
        </p:nvSpPr>
        <p:spPr>
          <a:xfrm>
            <a:off x="3755987" y="4589179"/>
            <a:ext cx="2194832" cy="246221"/>
          </a:xfrm>
          <a:prstGeom prst="rect">
            <a:avLst/>
          </a:prstGeom>
          <a:noFill/>
        </p:spPr>
        <p:txBody>
          <a:bodyPr wrap="none" rtlCol="0">
            <a:spAutoFit/>
          </a:bodyPr>
          <a:lstStyle/>
          <a:p>
            <a:r>
              <a:rPr lang="de-DE" sz="1000" b="0" dirty="0" smtClean="0"/>
              <a:t>Übernachtungen von Inländern in…</a:t>
            </a:r>
            <a:endParaRPr lang="de-DE" sz="1000" b="0" dirty="0"/>
          </a:p>
        </p:txBody>
      </p:sp>
      <p:sp>
        <p:nvSpPr>
          <p:cNvPr id="21" name="Textplatzhalter 5"/>
          <p:cNvSpPr txBox="1">
            <a:spLocks/>
          </p:cNvSpPr>
          <p:nvPr/>
        </p:nvSpPr>
        <p:spPr>
          <a:xfrm>
            <a:off x="6012860" y="6318000"/>
            <a:ext cx="3127333" cy="1903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de-DE" sz="800" b="0" dirty="0">
                <a:solidFill>
                  <a:schemeClr val="tx2"/>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Mögliche Abweichungen sind rundungsbedingt.</a:t>
            </a:r>
            <a:endParaRPr lang="de-DE" sz="700" b="0" i="1" dirty="0"/>
          </a:p>
        </p:txBody>
      </p:sp>
      <p:sp>
        <p:nvSpPr>
          <p:cNvPr id="13" name="Titel 2"/>
          <p:cNvSpPr>
            <a:spLocks noGrp="1"/>
          </p:cNvSpPr>
          <p:nvPr>
            <p:ph type="title"/>
          </p:nvPr>
        </p:nvSpPr>
        <p:spPr>
          <a:xfrm>
            <a:off x="323410" y="260350"/>
            <a:ext cx="6336822" cy="648300"/>
          </a:xfrm>
        </p:spPr>
        <p:txBody>
          <a:bodyPr/>
          <a:lstStyle/>
          <a:p>
            <a:r>
              <a:rPr lang="de-DE" b="1" dirty="0" smtClean="0">
                <a:solidFill>
                  <a:schemeClr val="tx2"/>
                </a:solidFill>
              </a:rPr>
              <a:t>Reiseanlässe </a:t>
            </a:r>
            <a:r>
              <a:rPr lang="de-DE" b="1" dirty="0">
                <a:solidFill>
                  <a:schemeClr val="tx2"/>
                </a:solidFill>
              </a:rPr>
              <a:t>und Unterkunftsarten</a:t>
            </a:r>
          </a:p>
        </p:txBody>
      </p:sp>
      <p:sp>
        <p:nvSpPr>
          <p:cNvPr id="20" name="Textplatzhalter 4"/>
          <p:cNvSpPr>
            <a:spLocks noGrp="1"/>
          </p:cNvSpPr>
          <p:nvPr>
            <p:ph type="body" sz="quarter" idx="10"/>
          </p:nvPr>
        </p:nvSpPr>
        <p:spPr>
          <a:xfrm>
            <a:off x="323850" y="1052513"/>
            <a:ext cx="8496300" cy="288000"/>
          </a:xfrm>
        </p:spPr>
        <p:txBody>
          <a:bodyPr/>
          <a:lstStyle/>
          <a:p>
            <a:r>
              <a:rPr lang="de-DE" sz="1400" dirty="0" smtClean="0"/>
              <a:t>Unterkunftsarten </a:t>
            </a:r>
            <a:r>
              <a:rPr lang="de-DE" sz="1400" dirty="0"/>
              <a:t>– </a:t>
            </a:r>
            <a:r>
              <a:rPr lang="de-DE" sz="1400" i="1" dirty="0" smtClean="0">
                <a:solidFill>
                  <a:srgbClr val="F59D6B"/>
                </a:solidFill>
              </a:rPr>
              <a:t>Uckermark, Brandenburg, </a:t>
            </a:r>
            <a:r>
              <a:rPr lang="de-DE" sz="1400" i="1" dirty="0">
                <a:solidFill>
                  <a:srgbClr val="F59D6B"/>
                </a:solidFill>
              </a:rPr>
              <a:t>Deutschland</a:t>
            </a:r>
          </a:p>
        </p:txBody>
      </p:sp>
      <p:sp>
        <p:nvSpPr>
          <p:cNvPr id="23"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36000" tIns="46800" rIns="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 Brandenburg, </a:t>
            </a:r>
            <a:r>
              <a:rPr lang="de-DE" sz="1100" dirty="0" err="1" smtClean="0">
                <a:solidFill>
                  <a:prstClr val="black"/>
                </a:solidFill>
                <a:cs typeface="Arial" charset="0"/>
              </a:rPr>
              <a:t>Deutschl</a:t>
            </a:r>
            <a:r>
              <a:rPr lang="de-DE" sz="1100" dirty="0" smtClean="0">
                <a:solidFill>
                  <a:prstClr val="black"/>
                </a:solidFill>
                <a:cs typeface="Arial" charset="0"/>
              </a:rPr>
              <a:t>.</a:t>
            </a:r>
            <a:br>
              <a:rPr lang="de-DE" sz="1100" dirty="0" smtClean="0">
                <a:solidFill>
                  <a:prstClr val="black"/>
                </a:solidFill>
                <a:cs typeface="Arial" charset="0"/>
              </a:rPr>
            </a:br>
            <a:r>
              <a:rPr lang="de-DE" sz="1100" b="0" dirty="0">
                <a:solidFill>
                  <a:prstClr val="black"/>
                </a:solidFill>
                <a:cs typeface="Arial" charset="0"/>
              </a:rPr>
              <a:t>Segment:</a:t>
            </a:r>
            <a:r>
              <a:rPr lang="de-DE" sz="1100" dirty="0">
                <a:solidFill>
                  <a:prstClr val="black"/>
                </a:solidFill>
                <a:cs typeface="Arial" charset="0"/>
              </a:rPr>
              <a:t> </a:t>
            </a:r>
            <a:r>
              <a:rPr lang="de-DE" sz="1100" dirty="0" smtClean="0">
                <a:solidFill>
                  <a:prstClr val="black"/>
                </a:solidFill>
                <a:cs typeface="Arial" charset="0"/>
              </a:rPr>
              <a:t>Übernachtungsreisen</a:t>
            </a:r>
            <a:r>
              <a:rPr lang="de-DE" sz="1100" dirty="0">
                <a:solidFill>
                  <a:prstClr val="black"/>
                </a:solidFill>
                <a:cs typeface="Arial" charset="0"/>
              </a:rPr>
              <a:t/>
            </a:r>
            <a:br>
              <a:rPr lang="de-DE" sz="1100" dirty="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
        <p:nvSpPr>
          <p:cNvPr id="11" name="Rechteck 10"/>
          <p:cNvSpPr/>
          <p:nvPr/>
        </p:nvSpPr>
        <p:spPr>
          <a:xfrm>
            <a:off x="54254" y="6070462"/>
            <a:ext cx="8870103"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prstClr val="white">
                    <a:lumMod val="50000"/>
                  </a:prstClr>
                </a:solidFill>
                <a:latin typeface="Arial" charset="0"/>
              </a:rPr>
              <a:t>* </a:t>
            </a:r>
            <a:r>
              <a:rPr lang="de-DE" sz="700" b="0" i="1" dirty="0" smtClean="0">
                <a:solidFill>
                  <a:prstClr val="white">
                    <a:lumMod val="50000"/>
                  </a:prstClr>
                </a:solidFill>
                <a:latin typeface="Arial" charset="0"/>
              </a:rPr>
              <a:t>Uckermark: Die </a:t>
            </a:r>
            <a:r>
              <a:rPr lang="de-DE" sz="700" b="0" i="1" dirty="0">
                <a:solidFill>
                  <a:prstClr val="white">
                    <a:lumMod val="50000"/>
                  </a:prstClr>
                </a:solidFill>
                <a:latin typeface="Arial" charset="0"/>
              </a:rPr>
              <a:t>Übernachtungen der Inländer in Vorsorge- und Rehakliniken (amtlich erfasst) sind </a:t>
            </a:r>
            <a:r>
              <a:rPr lang="de-DE" sz="700" b="0" i="1" dirty="0" smtClean="0">
                <a:solidFill>
                  <a:prstClr val="white">
                    <a:lumMod val="50000"/>
                  </a:prstClr>
                </a:solidFill>
                <a:latin typeface="Arial" charset="0"/>
              </a:rPr>
              <a:t>aus Anonymitätsgründen nicht verfügbar und somit </a:t>
            </a:r>
            <a:r>
              <a:rPr lang="de-DE" sz="700" b="0" i="1" u="sng" dirty="0" smtClean="0">
                <a:solidFill>
                  <a:prstClr val="white">
                    <a:lumMod val="50000"/>
                  </a:prstClr>
                </a:solidFill>
                <a:latin typeface="Arial" charset="0"/>
              </a:rPr>
              <a:t>nicht</a:t>
            </a:r>
            <a:r>
              <a:rPr lang="de-DE" sz="700" b="0" i="1" dirty="0" smtClean="0">
                <a:solidFill>
                  <a:prstClr val="white">
                    <a:lumMod val="50000"/>
                  </a:prstClr>
                </a:solidFill>
                <a:latin typeface="Arial" charset="0"/>
              </a:rPr>
              <a:t> in der ausgewiesenen Übernachtungsverteilung enthalten.  </a:t>
            </a:r>
            <a:endParaRPr lang="de-DE" sz="700" b="0" i="1" dirty="0">
              <a:solidFill>
                <a:prstClr val="white">
                  <a:lumMod val="50000"/>
                </a:prstClr>
              </a:solidFill>
              <a:latin typeface="Arial" charset="0"/>
            </a:endParaRPr>
          </a:p>
        </p:txBody>
      </p:sp>
    </p:spTree>
    <p:extLst>
      <p:ext uri="{BB962C8B-B14F-4D97-AF65-F5344CB8AC3E}">
        <p14:creationId xmlns:p14="http://schemas.microsoft.com/office/powerpoint/2010/main" val="18696295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gray">
          <a:xfrm>
            <a:off x="0" y="1779641"/>
            <a:ext cx="9144000" cy="1584220"/>
          </a:xfrm>
          <a:prstGeom prst="rect">
            <a:avLst/>
          </a:prstGeom>
          <a:gradFill>
            <a:gsLst>
              <a:gs pos="2000">
                <a:srgbClr val="E31B19"/>
              </a:gs>
              <a:gs pos="100000">
                <a:srgbClr val="F9B200"/>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000" b="0" i="0" u="none" strike="noStrike" kern="1200" cap="none" spc="0" normalizeH="0" baseline="0" noProof="0" dirty="0" smtClean="0">
                <a:ln>
                  <a:noFill/>
                </a:ln>
                <a:solidFill>
                  <a:srgbClr val="FFFFFF"/>
                </a:solidFill>
                <a:effectLst/>
                <a:uLnTx/>
                <a:uFillTx/>
                <a:latin typeface="Arial" pitchFamily="34" charset="0"/>
                <a:ea typeface="+mn-ea"/>
                <a:cs typeface="+mn-cs"/>
              </a:rPr>
              <a:t>Marktanteile</a:t>
            </a:r>
            <a:endParaRPr kumimoji="0" lang="de-DE" sz="30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529082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platzhalter 4"/>
          <p:cNvGraphicFramePr>
            <a:graphicFrameLocks/>
          </p:cNvGraphicFramePr>
          <p:nvPr>
            <p:extLst>
              <p:ext uri="{D42A27DB-BD31-4B8C-83A1-F6EECF244321}">
                <p14:modId xmlns:p14="http://schemas.microsoft.com/office/powerpoint/2010/main" val="765480511"/>
              </p:ext>
            </p:extLst>
          </p:nvPr>
        </p:nvGraphicFramePr>
        <p:xfrm>
          <a:off x="280654" y="1805157"/>
          <a:ext cx="8208911" cy="4075433"/>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Gerade Verbindung 6"/>
          <p:cNvCxnSpPr/>
          <p:nvPr/>
        </p:nvCxnSpPr>
        <p:spPr>
          <a:xfrm>
            <a:off x="5957832" y="2436966"/>
            <a:ext cx="0" cy="27360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schemeClr val="tx1"/>
              </a:buClr>
              <a:buFont typeface="Wingdings" pitchFamily="2" charset="2"/>
              <a:buNone/>
              <a:defRPr/>
            </a:pPr>
            <a:r>
              <a:rPr lang="de-DE" sz="1100" dirty="0" smtClean="0">
                <a:cs typeface="Arial" charset="0"/>
              </a:rPr>
              <a:t>Marktanteile an Brandenburg* (in %)</a:t>
            </a:r>
            <a:endParaRPr lang="de-DE" sz="1100" dirty="0">
              <a:cs typeface="Arial" charset="0"/>
            </a:endParaRPr>
          </a:p>
        </p:txBody>
      </p:sp>
      <p:sp>
        <p:nvSpPr>
          <p:cNvPr id="22"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a:t>
            </a:r>
            <a:br>
              <a:rPr lang="de-DE" sz="1100" dirty="0" smtClean="0">
                <a:solidFill>
                  <a:prstClr val="black"/>
                </a:solidFill>
                <a:cs typeface="Arial" charset="0"/>
              </a:rPr>
            </a:br>
            <a:r>
              <a:rPr lang="de-DE" sz="1100" b="0" dirty="0">
                <a:solidFill>
                  <a:prstClr val="black"/>
                </a:solidFill>
                <a:cs typeface="Arial" charset="0"/>
              </a:rPr>
              <a:t>Segment:</a:t>
            </a:r>
            <a:r>
              <a:rPr lang="de-DE" sz="1100" dirty="0">
                <a:solidFill>
                  <a:prstClr val="black"/>
                </a:solidFill>
                <a:cs typeface="Arial" charset="0"/>
              </a:rPr>
              <a:t> </a:t>
            </a:r>
            <a:r>
              <a:rPr lang="de-DE" sz="1100" dirty="0" smtClean="0">
                <a:solidFill>
                  <a:prstClr val="black"/>
                </a:solidFill>
                <a:cs typeface="Arial" charset="0"/>
              </a:rPr>
              <a:t>Gesamtreisen </a:t>
            </a: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
        <p:nvSpPr>
          <p:cNvPr id="27" name="Textfeld 26"/>
          <p:cNvSpPr txBox="1"/>
          <p:nvPr/>
        </p:nvSpPr>
        <p:spPr>
          <a:xfrm>
            <a:off x="1232962" y="2698609"/>
            <a:ext cx="526353" cy="246221"/>
          </a:xfrm>
          <a:prstGeom prst="rect">
            <a:avLst/>
          </a:prstGeom>
          <a:noFill/>
        </p:spPr>
        <p:txBody>
          <a:bodyPr wrap="none" lIns="36000" rIns="36000" rtlCol="0">
            <a:spAutoFit/>
          </a:bodyPr>
          <a:lstStyle/>
          <a:p>
            <a:pPr algn="ctr"/>
            <a:r>
              <a:rPr lang="de-DE" sz="1000" b="0" dirty="0" smtClean="0"/>
              <a:t>1,6 Mio.</a:t>
            </a:r>
            <a:endParaRPr lang="de-DE" sz="1000" b="0" dirty="0"/>
          </a:p>
        </p:txBody>
      </p:sp>
      <p:sp>
        <p:nvSpPr>
          <p:cNvPr id="28" name="Textfeld 27"/>
          <p:cNvSpPr txBox="1"/>
          <p:nvPr/>
        </p:nvSpPr>
        <p:spPr>
          <a:xfrm>
            <a:off x="1902944" y="3473620"/>
            <a:ext cx="526353" cy="246221"/>
          </a:xfrm>
          <a:prstGeom prst="rect">
            <a:avLst/>
          </a:prstGeom>
          <a:noFill/>
        </p:spPr>
        <p:txBody>
          <a:bodyPr wrap="none" lIns="36000" rIns="36000" rtlCol="0">
            <a:spAutoFit/>
          </a:bodyPr>
          <a:lstStyle/>
          <a:p>
            <a:pPr algn="ctr"/>
            <a:r>
              <a:rPr lang="de-DE" sz="1000" b="0" dirty="0" smtClean="0"/>
              <a:t>0,1 Mio.</a:t>
            </a:r>
            <a:endParaRPr lang="de-DE" sz="1000" b="0" dirty="0"/>
          </a:p>
        </p:txBody>
      </p:sp>
      <p:sp>
        <p:nvSpPr>
          <p:cNvPr id="29" name="Textfeld 28"/>
          <p:cNvSpPr txBox="1"/>
          <p:nvPr/>
        </p:nvSpPr>
        <p:spPr>
          <a:xfrm>
            <a:off x="2546466" y="2794952"/>
            <a:ext cx="526353" cy="246221"/>
          </a:xfrm>
          <a:prstGeom prst="rect">
            <a:avLst/>
          </a:prstGeom>
          <a:noFill/>
        </p:spPr>
        <p:txBody>
          <a:bodyPr wrap="none" lIns="36000" rIns="36000" rtlCol="0">
            <a:spAutoFit/>
          </a:bodyPr>
          <a:lstStyle/>
          <a:p>
            <a:r>
              <a:rPr lang="de-DE" sz="1000" b="0" dirty="0" smtClean="0"/>
              <a:t>1,8 Mio.</a:t>
            </a:r>
            <a:endParaRPr lang="de-DE" sz="1000" b="0" dirty="0"/>
          </a:p>
        </p:txBody>
      </p:sp>
      <p:sp>
        <p:nvSpPr>
          <p:cNvPr id="36" name="Textfeld 35"/>
          <p:cNvSpPr txBox="1"/>
          <p:nvPr/>
        </p:nvSpPr>
        <p:spPr>
          <a:xfrm>
            <a:off x="3757495" y="2894647"/>
            <a:ext cx="526353" cy="246221"/>
          </a:xfrm>
          <a:prstGeom prst="rect">
            <a:avLst/>
          </a:prstGeom>
          <a:noFill/>
        </p:spPr>
        <p:txBody>
          <a:bodyPr wrap="none" lIns="36000" rIns="36000" rtlCol="0">
            <a:spAutoFit/>
          </a:bodyPr>
          <a:lstStyle/>
          <a:p>
            <a:pPr algn="ctr"/>
            <a:r>
              <a:rPr lang="de-DE" sz="1000" b="0" dirty="0" smtClean="0"/>
              <a:t>1,3 Mio.</a:t>
            </a:r>
            <a:endParaRPr lang="de-DE" sz="1000" b="0" dirty="0"/>
          </a:p>
        </p:txBody>
      </p:sp>
      <p:sp>
        <p:nvSpPr>
          <p:cNvPr id="37" name="Textfeld 36"/>
          <p:cNvSpPr txBox="1"/>
          <p:nvPr/>
        </p:nvSpPr>
        <p:spPr>
          <a:xfrm>
            <a:off x="4392738" y="3765587"/>
            <a:ext cx="596886" cy="246221"/>
          </a:xfrm>
          <a:prstGeom prst="rect">
            <a:avLst/>
          </a:prstGeom>
          <a:noFill/>
        </p:spPr>
        <p:txBody>
          <a:bodyPr wrap="none" lIns="36000" rIns="36000" rtlCol="0">
            <a:spAutoFit/>
          </a:bodyPr>
          <a:lstStyle/>
          <a:p>
            <a:pPr algn="ctr"/>
            <a:r>
              <a:rPr lang="de-DE" sz="1000" b="0" dirty="0" smtClean="0"/>
              <a:t>0,06 Mio.</a:t>
            </a:r>
            <a:endParaRPr lang="de-DE" sz="1000" b="0" dirty="0"/>
          </a:p>
        </p:txBody>
      </p:sp>
      <p:sp>
        <p:nvSpPr>
          <p:cNvPr id="38" name="Textfeld 37"/>
          <p:cNvSpPr txBox="1"/>
          <p:nvPr/>
        </p:nvSpPr>
        <p:spPr>
          <a:xfrm>
            <a:off x="5088644" y="2962131"/>
            <a:ext cx="526353" cy="246221"/>
          </a:xfrm>
          <a:prstGeom prst="rect">
            <a:avLst/>
          </a:prstGeom>
          <a:noFill/>
        </p:spPr>
        <p:txBody>
          <a:bodyPr wrap="none" lIns="36000" rIns="36000" rtlCol="0">
            <a:spAutoFit/>
          </a:bodyPr>
          <a:lstStyle/>
          <a:p>
            <a:pPr algn="ctr"/>
            <a:r>
              <a:rPr lang="de-DE" sz="1000" b="0" dirty="0" smtClean="0"/>
              <a:t>1,4 Mio.</a:t>
            </a:r>
            <a:endParaRPr lang="de-DE" sz="1000" b="0" dirty="0"/>
          </a:p>
        </p:txBody>
      </p:sp>
      <p:sp>
        <p:nvSpPr>
          <p:cNvPr id="39" name="Textfeld 38"/>
          <p:cNvSpPr txBox="1"/>
          <p:nvPr/>
        </p:nvSpPr>
        <p:spPr>
          <a:xfrm>
            <a:off x="6295858" y="2792589"/>
            <a:ext cx="526353" cy="246221"/>
          </a:xfrm>
          <a:prstGeom prst="rect">
            <a:avLst/>
          </a:prstGeom>
          <a:noFill/>
        </p:spPr>
        <p:txBody>
          <a:bodyPr wrap="none" lIns="36000" rIns="36000" rtlCol="0">
            <a:spAutoFit/>
          </a:bodyPr>
          <a:lstStyle/>
          <a:p>
            <a:pPr algn="ctr"/>
            <a:r>
              <a:rPr lang="de-DE" sz="1000" b="0" dirty="0" smtClean="0"/>
              <a:t>3,0 Mio.</a:t>
            </a:r>
            <a:endParaRPr lang="de-DE" sz="1000" b="0" dirty="0"/>
          </a:p>
        </p:txBody>
      </p:sp>
      <p:sp>
        <p:nvSpPr>
          <p:cNvPr id="40" name="Textfeld 39"/>
          <p:cNvSpPr txBox="1"/>
          <p:nvPr/>
        </p:nvSpPr>
        <p:spPr>
          <a:xfrm>
            <a:off x="6948567" y="3597666"/>
            <a:ext cx="526353" cy="246221"/>
          </a:xfrm>
          <a:prstGeom prst="rect">
            <a:avLst/>
          </a:prstGeom>
          <a:noFill/>
        </p:spPr>
        <p:txBody>
          <a:bodyPr wrap="none" lIns="36000" rIns="36000" rtlCol="0">
            <a:spAutoFit/>
          </a:bodyPr>
          <a:lstStyle/>
          <a:p>
            <a:pPr algn="ctr"/>
            <a:r>
              <a:rPr lang="de-DE" sz="1000" b="0" dirty="0" smtClean="0"/>
              <a:t>0,2 Mio.</a:t>
            </a:r>
            <a:endParaRPr lang="de-DE" sz="1000" b="0" dirty="0"/>
          </a:p>
        </p:txBody>
      </p:sp>
      <p:sp>
        <p:nvSpPr>
          <p:cNvPr id="41" name="Textfeld 40"/>
          <p:cNvSpPr txBox="1"/>
          <p:nvPr/>
        </p:nvSpPr>
        <p:spPr>
          <a:xfrm>
            <a:off x="7619536" y="2873036"/>
            <a:ext cx="526353" cy="246221"/>
          </a:xfrm>
          <a:prstGeom prst="rect">
            <a:avLst/>
          </a:prstGeom>
          <a:noFill/>
        </p:spPr>
        <p:txBody>
          <a:bodyPr wrap="none" lIns="36000" rIns="36000" rtlCol="0">
            <a:spAutoFit/>
          </a:bodyPr>
          <a:lstStyle/>
          <a:p>
            <a:pPr algn="ctr"/>
            <a:r>
              <a:rPr lang="de-DE" sz="1000" b="0" dirty="0" smtClean="0"/>
              <a:t>3,2 Mio.</a:t>
            </a:r>
            <a:endParaRPr lang="de-DE" sz="1000" b="0" dirty="0"/>
          </a:p>
        </p:txBody>
      </p:sp>
      <p:sp>
        <p:nvSpPr>
          <p:cNvPr id="30" name="Textplatzhalter 5"/>
          <p:cNvSpPr txBox="1">
            <a:spLocks/>
          </p:cNvSpPr>
          <p:nvPr/>
        </p:nvSpPr>
        <p:spPr>
          <a:xfrm>
            <a:off x="6012860" y="6318000"/>
            <a:ext cx="3127333" cy="1903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de-DE" sz="800" b="0" dirty="0">
                <a:solidFill>
                  <a:schemeClr val="tx2"/>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Mögliche Abweichungen sind rundungsbedingt.</a:t>
            </a:r>
            <a:endParaRPr lang="de-DE" sz="700" b="0" i="1" dirty="0"/>
          </a:p>
        </p:txBody>
      </p:sp>
      <p:sp>
        <p:nvSpPr>
          <p:cNvPr id="23" name="Titel 2"/>
          <p:cNvSpPr>
            <a:spLocks noGrp="1"/>
          </p:cNvSpPr>
          <p:nvPr>
            <p:ph type="title"/>
          </p:nvPr>
        </p:nvSpPr>
        <p:spPr>
          <a:xfrm>
            <a:off x="323410" y="260350"/>
            <a:ext cx="6336822" cy="648300"/>
          </a:xfrm>
        </p:spPr>
        <p:txBody>
          <a:bodyPr/>
          <a:lstStyle/>
          <a:p>
            <a:r>
              <a:rPr lang="de-DE" b="1" dirty="0" smtClean="0">
                <a:solidFill>
                  <a:schemeClr val="tx2"/>
                </a:solidFill>
              </a:rPr>
              <a:t>Marktanteile</a:t>
            </a:r>
            <a:endParaRPr lang="de-DE" b="1" dirty="0">
              <a:solidFill>
                <a:schemeClr val="tx2"/>
              </a:solidFill>
            </a:endParaRPr>
          </a:p>
        </p:txBody>
      </p:sp>
      <p:sp>
        <p:nvSpPr>
          <p:cNvPr id="21" name="Textplatzhalter 4"/>
          <p:cNvSpPr>
            <a:spLocks noGrp="1"/>
          </p:cNvSpPr>
          <p:nvPr>
            <p:ph type="body" sz="quarter" idx="10"/>
          </p:nvPr>
        </p:nvSpPr>
        <p:spPr>
          <a:xfrm>
            <a:off x="323850" y="1052513"/>
            <a:ext cx="8496300" cy="288000"/>
          </a:xfrm>
        </p:spPr>
        <p:txBody>
          <a:bodyPr/>
          <a:lstStyle/>
          <a:p>
            <a:r>
              <a:rPr lang="de-DE" sz="1400" dirty="0" smtClean="0"/>
              <a:t>Marktanteile am Bundesland </a:t>
            </a:r>
            <a:r>
              <a:rPr lang="de-DE" sz="1400" dirty="0"/>
              <a:t>– </a:t>
            </a:r>
            <a:r>
              <a:rPr lang="de-DE" sz="1400" i="1" dirty="0" smtClean="0">
                <a:solidFill>
                  <a:srgbClr val="F59D6B"/>
                </a:solidFill>
              </a:rPr>
              <a:t>Uckermark</a:t>
            </a:r>
            <a:endParaRPr lang="de-DE" sz="1400" i="1" dirty="0">
              <a:solidFill>
                <a:srgbClr val="F59D6B"/>
              </a:solidFill>
            </a:endParaRPr>
          </a:p>
        </p:txBody>
      </p:sp>
      <p:sp>
        <p:nvSpPr>
          <p:cNvPr id="20"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 Statistisches Bundesamt</a:t>
            </a:r>
            <a:endParaRPr lang="de-DE" sz="700" b="0" i="1" dirty="0">
              <a:solidFill>
                <a:prstClr val="white">
                  <a:lumMod val="50000"/>
                </a:prstClr>
              </a:solidFill>
            </a:endParaRPr>
          </a:p>
        </p:txBody>
      </p:sp>
      <p:sp>
        <p:nvSpPr>
          <p:cNvPr id="25" name="Textfeld 24"/>
          <p:cNvSpPr txBox="1"/>
          <p:nvPr/>
        </p:nvSpPr>
        <p:spPr>
          <a:xfrm>
            <a:off x="2177080" y="3655761"/>
            <a:ext cx="250637" cy="276999"/>
          </a:xfrm>
          <a:prstGeom prst="rect">
            <a:avLst/>
          </a:prstGeom>
          <a:noFill/>
        </p:spPr>
        <p:txBody>
          <a:bodyPr wrap="none" lIns="36000" rIns="36000" rtlCol="0">
            <a:spAutoFit/>
          </a:bodyPr>
          <a:lstStyle/>
          <a:p>
            <a:pPr algn="ctr"/>
            <a:r>
              <a:rPr lang="de-DE" sz="1200" dirty="0" smtClean="0"/>
              <a:t>***</a:t>
            </a:r>
            <a:endParaRPr lang="de-DE" sz="1200" dirty="0"/>
          </a:p>
        </p:txBody>
      </p:sp>
      <p:sp>
        <p:nvSpPr>
          <p:cNvPr id="26" name="Textfeld 25"/>
          <p:cNvSpPr txBox="1"/>
          <p:nvPr/>
        </p:nvSpPr>
        <p:spPr>
          <a:xfrm>
            <a:off x="4775719" y="3952581"/>
            <a:ext cx="191325" cy="276999"/>
          </a:xfrm>
          <a:prstGeom prst="rect">
            <a:avLst/>
          </a:prstGeom>
          <a:noFill/>
        </p:spPr>
        <p:txBody>
          <a:bodyPr wrap="none" lIns="36000" rIns="36000" rtlCol="0">
            <a:spAutoFit/>
          </a:bodyPr>
          <a:lstStyle/>
          <a:p>
            <a:pPr algn="ctr"/>
            <a:r>
              <a:rPr lang="de-DE" sz="1200" dirty="0" smtClean="0"/>
              <a:t>**</a:t>
            </a:r>
            <a:endParaRPr lang="de-DE" sz="1200" dirty="0"/>
          </a:p>
        </p:txBody>
      </p:sp>
      <p:sp>
        <p:nvSpPr>
          <p:cNvPr id="31" name="Textfeld 30"/>
          <p:cNvSpPr txBox="1"/>
          <p:nvPr/>
        </p:nvSpPr>
        <p:spPr>
          <a:xfrm>
            <a:off x="7315046" y="3771261"/>
            <a:ext cx="191325" cy="276999"/>
          </a:xfrm>
          <a:prstGeom prst="rect">
            <a:avLst/>
          </a:prstGeom>
          <a:noFill/>
        </p:spPr>
        <p:txBody>
          <a:bodyPr wrap="none" lIns="36000" rIns="36000" rtlCol="0">
            <a:spAutoFit/>
          </a:bodyPr>
          <a:lstStyle/>
          <a:p>
            <a:pPr algn="ctr"/>
            <a:r>
              <a:rPr lang="de-DE" sz="1200" dirty="0" smtClean="0"/>
              <a:t>**</a:t>
            </a:r>
            <a:endParaRPr lang="de-DE" sz="1200" dirty="0"/>
          </a:p>
        </p:txBody>
      </p:sp>
      <p:sp>
        <p:nvSpPr>
          <p:cNvPr id="32" name="Rechteck 31"/>
          <p:cNvSpPr/>
          <p:nvPr/>
        </p:nvSpPr>
        <p:spPr>
          <a:xfrm>
            <a:off x="-25878" y="5780647"/>
            <a:ext cx="8593824" cy="738664"/>
          </a:xfrm>
          <a:prstGeom prst="rect">
            <a:avLst/>
          </a:prstGeom>
        </p:spPr>
        <p:txBody>
          <a:bodyPr wrap="square">
            <a:spAutoFit/>
          </a:bodyPr>
          <a:lstStyle/>
          <a:p>
            <a:pPr fontAlgn="auto">
              <a:spcBef>
                <a:spcPts val="0"/>
              </a:spcBef>
              <a:spcAft>
                <a:spcPts val="0"/>
              </a:spcAft>
              <a:defRPr/>
            </a:pPr>
            <a:r>
              <a:rPr lang="de-DE" sz="700" b="0" i="1" dirty="0" smtClean="0">
                <a:solidFill>
                  <a:prstClr val="white">
                    <a:lumMod val="50000"/>
                  </a:prstClr>
                </a:solidFill>
                <a:latin typeface="Arial" charset="0"/>
              </a:rPr>
              <a:t>* Brandenburg: Die Übernachtungen der Inländer in Vorsorge- und Rehakliniken (amtlich erfasst) sind in der ausgewiesenen Marktanteilsberechnung an Übernachtungen bzw. Aufenthaltstagen inbegriffen</a:t>
            </a:r>
            <a:r>
              <a:rPr lang="de-DE" sz="700" b="0" i="1" dirty="0">
                <a:solidFill>
                  <a:prstClr val="white">
                    <a:lumMod val="50000"/>
                  </a:prstClr>
                </a:solidFill>
                <a:latin typeface="Arial" charset="0"/>
              </a:rPr>
              <a:t>. </a:t>
            </a:r>
            <a:r>
              <a:rPr lang="de-DE" sz="700" b="0" i="1" dirty="0" smtClean="0">
                <a:solidFill>
                  <a:prstClr val="white">
                    <a:lumMod val="50000"/>
                  </a:prstClr>
                </a:solidFill>
                <a:latin typeface="Arial" charset="0"/>
              </a:rPr>
              <a:t/>
            </a:r>
            <a:br>
              <a:rPr lang="de-DE" sz="700" b="0" i="1" dirty="0" smtClean="0">
                <a:solidFill>
                  <a:prstClr val="white">
                    <a:lumMod val="50000"/>
                  </a:prstClr>
                </a:solidFill>
                <a:latin typeface="Arial" charset="0"/>
              </a:rPr>
            </a:br>
            <a:r>
              <a:rPr lang="de-DE" sz="700" b="0" i="1" dirty="0" smtClean="0">
                <a:solidFill>
                  <a:prstClr val="white">
                    <a:lumMod val="50000"/>
                  </a:prstClr>
                </a:solidFill>
                <a:latin typeface="Arial" charset="0"/>
              </a:rPr>
              <a:t>Uckermark: </a:t>
            </a:r>
            <a:r>
              <a:rPr lang="de-DE" sz="700" b="0" i="1" dirty="0">
                <a:solidFill>
                  <a:prstClr val="white">
                    <a:lumMod val="50000"/>
                  </a:prstClr>
                </a:solidFill>
                <a:latin typeface="Arial" charset="0"/>
              </a:rPr>
              <a:t>Die Übernachtungen der Inländer in Vorsorge- und Rehakliniken (amtlich erfasst) sind aus Anonymitätsgründen nicht verfügbar und somit </a:t>
            </a:r>
            <a:r>
              <a:rPr lang="de-DE" sz="700" b="0" i="1" u="sng" dirty="0">
                <a:solidFill>
                  <a:prstClr val="white">
                    <a:lumMod val="50000"/>
                  </a:prstClr>
                </a:solidFill>
                <a:latin typeface="Arial" charset="0"/>
              </a:rPr>
              <a:t>nicht</a:t>
            </a:r>
            <a:r>
              <a:rPr lang="de-DE" sz="700" b="0" i="1" dirty="0">
                <a:solidFill>
                  <a:prstClr val="white">
                    <a:lumMod val="50000"/>
                  </a:prstClr>
                </a:solidFill>
                <a:latin typeface="Arial" charset="0"/>
              </a:rPr>
              <a:t> </a:t>
            </a:r>
            <a:r>
              <a:rPr lang="de-DE" sz="700" b="0" i="1" dirty="0" smtClean="0">
                <a:solidFill>
                  <a:prstClr val="white">
                    <a:lumMod val="50000"/>
                  </a:prstClr>
                </a:solidFill>
                <a:latin typeface="Arial" charset="0"/>
              </a:rPr>
              <a:t>in </a:t>
            </a:r>
            <a:r>
              <a:rPr lang="de-DE" sz="700" b="0" i="1" dirty="0">
                <a:solidFill>
                  <a:prstClr val="white">
                    <a:lumMod val="50000"/>
                  </a:prstClr>
                </a:solidFill>
                <a:latin typeface="Arial" charset="0"/>
              </a:rPr>
              <a:t>den ausgewiesenen Volumina bzw. Marktanteilen an Übernachtungen bzw. Aufenthaltstagen inbegriffen</a:t>
            </a:r>
            <a:r>
              <a:rPr lang="de-DE" sz="700" b="0" i="1" dirty="0" smtClean="0">
                <a:solidFill>
                  <a:prstClr val="white">
                    <a:lumMod val="50000"/>
                  </a:prstClr>
                </a:solidFill>
                <a:latin typeface="Arial" charset="0"/>
              </a:rPr>
              <a:t>.</a:t>
            </a:r>
            <a:r>
              <a:rPr lang="de-DE" sz="700" b="0" i="1" dirty="0">
                <a:solidFill>
                  <a:prstClr val="white">
                    <a:lumMod val="50000"/>
                  </a:prstClr>
                </a:solidFill>
                <a:latin typeface="Arial" charset="0"/>
              </a:rPr>
              <a:t/>
            </a:r>
            <a:br>
              <a:rPr lang="de-DE" sz="700" b="0" i="1" dirty="0">
                <a:solidFill>
                  <a:prstClr val="white">
                    <a:lumMod val="50000"/>
                  </a:prstClr>
                </a:solidFill>
                <a:latin typeface="Arial" charset="0"/>
              </a:rPr>
            </a:br>
            <a:r>
              <a:rPr lang="de-DE" sz="700" b="0" i="1" dirty="0">
                <a:solidFill>
                  <a:prstClr val="white">
                    <a:lumMod val="50000"/>
                  </a:prstClr>
                </a:solidFill>
                <a:latin typeface="Arial" charset="0"/>
              </a:rPr>
              <a:t>** </a:t>
            </a:r>
            <a:r>
              <a:rPr lang="de-DE" sz="700" b="0" i="1" dirty="0" smtClean="0">
                <a:solidFill>
                  <a:prstClr val="white">
                    <a:lumMod val="50000"/>
                  </a:prstClr>
                </a:solidFill>
                <a:latin typeface="Arial" charset="0"/>
              </a:rPr>
              <a:t>Fallzahl </a:t>
            </a:r>
            <a:r>
              <a:rPr lang="de-DE" sz="700" b="0" i="1" dirty="0">
                <a:solidFill>
                  <a:prstClr val="white">
                    <a:lumMod val="50000"/>
                  </a:prstClr>
                </a:solidFill>
                <a:latin typeface="Arial" charset="0"/>
              </a:rPr>
              <a:t>mit höherer statistischer Unsicherheit (≥ 100 n &lt; 400 Reisen)</a:t>
            </a:r>
            <a:br>
              <a:rPr lang="de-DE" sz="700" b="0" i="1" dirty="0">
                <a:solidFill>
                  <a:prstClr val="white">
                    <a:lumMod val="50000"/>
                  </a:prstClr>
                </a:solidFill>
                <a:latin typeface="Arial" charset="0"/>
              </a:rPr>
            </a:br>
            <a:r>
              <a:rPr lang="de-DE" sz="700" b="0" i="1" dirty="0">
                <a:solidFill>
                  <a:prstClr val="white">
                    <a:lumMod val="50000"/>
                  </a:prstClr>
                </a:solidFill>
                <a:latin typeface="Arial" charset="0"/>
              </a:rPr>
              <a:t>*** </a:t>
            </a:r>
            <a:r>
              <a:rPr lang="de-DE" sz="700" b="0" i="1" dirty="0" smtClean="0">
                <a:solidFill>
                  <a:prstClr val="white">
                    <a:lumMod val="50000"/>
                  </a:prstClr>
                </a:solidFill>
                <a:latin typeface="Arial" charset="0"/>
              </a:rPr>
              <a:t>Fallzahl </a:t>
            </a:r>
            <a:r>
              <a:rPr lang="de-DE" sz="700" b="0" i="1" dirty="0">
                <a:solidFill>
                  <a:prstClr val="white">
                    <a:lumMod val="50000"/>
                  </a:prstClr>
                </a:solidFill>
                <a:latin typeface="Arial" charset="0"/>
              </a:rPr>
              <a:t>mit höherer statistischer Unsicherheit (n &lt; 100 Reisen)</a:t>
            </a:r>
          </a:p>
          <a:p>
            <a:pPr marR="0" lvl="0" defTabSz="914400" eaLnBrk="1" fontAlgn="auto" latinLnBrk="0" hangingPunct="1">
              <a:lnSpc>
                <a:spcPct val="100000"/>
              </a:lnSpc>
              <a:spcBef>
                <a:spcPts val="0"/>
              </a:spcBef>
              <a:spcAft>
                <a:spcPts val="0"/>
              </a:spcAft>
              <a:buClrTx/>
              <a:buSzTx/>
              <a:tabLst/>
              <a:defRPr/>
            </a:pPr>
            <a:endParaRPr lang="de-DE" sz="700" b="0" i="1" dirty="0" smtClean="0">
              <a:solidFill>
                <a:prstClr val="white">
                  <a:lumMod val="50000"/>
                </a:prstClr>
              </a:solidFill>
              <a:latin typeface="Arial" charset="0"/>
            </a:endParaRPr>
          </a:p>
        </p:txBody>
      </p:sp>
      <p:sp>
        <p:nvSpPr>
          <p:cNvPr id="33" name="Rechteck 32"/>
          <p:cNvSpPr/>
          <p:nvPr/>
        </p:nvSpPr>
        <p:spPr bwMode="gray">
          <a:xfrm>
            <a:off x="-766358" y="174748"/>
            <a:ext cx="287383" cy="262164"/>
          </a:xfrm>
          <a:prstGeom prst="rect">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smtClean="0">
              <a:solidFill>
                <a:schemeClr val="tx1"/>
              </a:solidFill>
            </a:endParaRPr>
          </a:p>
        </p:txBody>
      </p:sp>
    </p:spTree>
    <p:extLst>
      <p:ext uri="{BB962C8B-B14F-4D97-AF65-F5344CB8AC3E}">
        <p14:creationId xmlns:p14="http://schemas.microsoft.com/office/powerpoint/2010/main" val="2256102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gray">
          <a:xfrm>
            <a:off x="0" y="1779641"/>
            <a:ext cx="9144000" cy="1584220"/>
          </a:xfrm>
          <a:prstGeom prst="rect">
            <a:avLst/>
          </a:prstGeom>
          <a:gradFill>
            <a:gsLst>
              <a:gs pos="2000">
                <a:srgbClr val="E31B19"/>
              </a:gs>
              <a:gs pos="100000">
                <a:srgbClr val="F9B200"/>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000" b="0" i="0" u="none" strike="noStrike" kern="1200" cap="none" spc="0" normalizeH="0" baseline="0" noProof="0" dirty="0" smtClean="0">
                <a:ln>
                  <a:noFill/>
                </a:ln>
                <a:solidFill>
                  <a:srgbClr val="FFFFFF"/>
                </a:solidFill>
                <a:effectLst/>
                <a:uLnTx/>
                <a:uFillTx/>
                <a:latin typeface="Arial" pitchFamily="34" charset="0"/>
                <a:ea typeface="+mn-ea"/>
                <a:cs typeface="+mn-cs"/>
              </a:rPr>
              <a:t>Tourismusintensität</a:t>
            </a:r>
            <a:endParaRPr kumimoji="0" lang="de-DE" sz="30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125046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7141420" y="1385771"/>
            <a:ext cx="1915328" cy="4547399"/>
          </a:xfrm>
          <a:prstGeom prst="rect">
            <a:avLst/>
          </a:prstGeom>
          <a:noFill/>
        </p:spPr>
        <p:txBody>
          <a:bodyPr wrap="square" rtlCol="0">
            <a:spAutoFit/>
          </a:bodyPr>
          <a:lstStyle/>
          <a:p>
            <a:endParaRPr lang="de-DE" sz="850" dirty="0" smtClean="0">
              <a:solidFill>
                <a:srgbClr val="000000"/>
              </a:solidFill>
              <a:latin typeface="Arial"/>
            </a:endParaRPr>
          </a:p>
          <a:p>
            <a:r>
              <a:rPr lang="de-DE" sz="900" dirty="0" smtClean="0">
                <a:solidFill>
                  <a:srgbClr val="E55A00"/>
                </a:solidFill>
                <a:latin typeface="Arial"/>
              </a:rPr>
              <a:t>FAKTEN </a:t>
            </a:r>
            <a:r>
              <a:rPr lang="de-DE" sz="900" dirty="0">
                <a:solidFill>
                  <a:srgbClr val="E55A00"/>
                </a:solidFill>
                <a:latin typeface="Arial"/>
              </a:rPr>
              <a:t>AUF EINEN </a:t>
            </a:r>
            <a:r>
              <a:rPr lang="de-DE" sz="900" dirty="0" smtClean="0">
                <a:solidFill>
                  <a:srgbClr val="E55A00"/>
                </a:solidFill>
                <a:latin typeface="Arial"/>
              </a:rPr>
              <a:t>BLICK</a:t>
            </a:r>
          </a:p>
          <a:p>
            <a:endParaRPr lang="de-DE" sz="850" b="0" dirty="0" smtClean="0">
              <a:solidFill>
                <a:srgbClr val="000000"/>
              </a:solidFill>
              <a:latin typeface="Arial"/>
            </a:endParaRPr>
          </a:p>
          <a:p>
            <a:r>
              <a:rPr lang="de-DE" sz="850" b="0" dirty="0" smtClean="0">
                <a:solidFill>
                  <a:srgbClr val="E55A00"/>
                </a:solidFill>
                <a:latin typeface="Arial"/>
              </a:rPr>
              <a:t>►  </a:t>
            </a:r>
            <a:r>
              <a:rPr lang="de-DE" sz="850" dirty="0" smtClean="0">
                <a:solidFill>
                  <a:srgbClr val="E55A00"/>
                </a:solidFill>
                <a:latin typeface="Arial"/>
              </a:rPr>
              <a:t>Herausgeber, Projekt-durchführung</a:t>
            </a:r>
            <a:endParaRPr lang="de-DE" sz="850" dirty="0">
              <a:solidFill>
                <a:srgbClr val="E55A00"/>
              </a:solidFill>
              <a:latin typeface="Arial"/>
            </a:endParaRPr>
          </a:p>
          <a:p>
            <a:r>
              <a:rPr lang="de-DE" sz="850" b="0" dirty="0">
                <a:solidFill>
                  <a:srgbClr val="000000"/>
                </a:solidFill>
                <a:latin typeface="Arial"/>
              </a:rPr>
              <a:t>GfK </a:t>
            </a:r>
            <a:r>
              <a:rPr lang="de-DE" sz="850" b="0" dirty="0" smtClean="0">
                <a:solidFill>
                  <a:srgbClr val="000000"/>
                </a:solidFill>
                <a:latin typeface="Arial"/>
              </a:rPr>
              <a:t>SE, Consumer Panels &amp; Services</a:t>
            </a:r>
            <a:endParaRPr lang="de-DE" sz="850" b="0" dirty="0">
              <a:solidFill>
                <a:srgbClr val="000000"/>
              </a:solidFill>
              <a:latin typeface="Arial"/>
            </a:endParaRPr>
          </a:p>
          <a:p>
            <a:endParaRPr lang="de-DE" sz="850" b="0" dirty="0">
              <a:solidFill>
                <a:srgbClr val="000000"/>
              </a:solidFill>
              <a:latin typeface="Arial"/>
            </a:endParaRPr>
          </a:p>
          <a:p>
            <a:r>
              <a:rPr lang="de-DE" sz="850" b="0" dirty="0" smtClean="0">
                <a:solidFill>
                  <a:srgbClr val="E55A00"/>
                </a:solidFill>
                <a:latin typeface="Arial"/>
              </a:rPr>
              <a:t>► </a:t>
            </a:r>
            <a:r>
              <a:rPr lang="de-DE" sz="850" dirty="0">
                <a:solidFill>
                  <a:srgbClr val="E55A00"/>
                </a:solidFill>
                <a:latin typeface="Arial"/>
              </a:rPr>
              <a:t>Untersuchungsinhalt</a:t>
            </a:r>
          </a:p>
          <a:p>
            <a:r>
              <a:rPr lang="de-DE" sz="850" b="0" dirty="0">
                <a:solidFill>
                  <a:srgbClr val="000000"/>
                </a:solidFill>
                <a:latin typeface="Arial"/>
              </a:rPr>
              <a:t>Reiseaufkommen und </a:t>
            </a:r>
            <a:r>
              <a:rPr lang="de-DE" sz="850" b="0" dirty="0" smtClean="0">
                <a:solidFill>
                  <a:srgbClr val="000000"/>
                </a:solidFill>
                <a:latin typeface="Arial"/>
              </a:rPr>
              <a:t>Reise-verhalten </a:t>
            </a:r>
            <a:r>
              <a:rPr lang="de-DE" sz="850" b="0" dirty="0">
                <a:solidFill>
                  <a:srgbClr val="000000"/>
                </a:solidFill>
                <a:latin typeface="Arial"/>
              </a:rPr>
              <a:t>der </a:t>
            </a:r>
            <a:r>
              <a:rPr lang="de-DE" sz="850" b="0" dirty="0" err="1" smtClean="0">
                <a:solidFill>
                  <a:srgbClr val="000000"/>
                </a:solidFill>
                <a:latin typeface="Arial"/>
              </a:rPr>
              <a:t>deutschsprachi</a:t>
            </a:r>
            <a:r>
              <a:rPr lang="de-DE" sz="850" b="0" dirty="0" smtClean="0">
                <a:solidFill>
                  <a:srgbClr val="000000"/>
                </a:solidFill>
                <a:latin typeface="Arial"/>
              </a:rPr>
              <a:t>- </a:t>
            </a:r>
            <a:br>
              <a:rPr lang="de-DE" sz="850" b="0" dirty="0" smtClean="0">
                <a:solidFill>
                  <a:srgbClr val="000000"/>
                </a:solidFill>
                <a:latin typeface="Arial"/>
              </a:rPr>
            </a:br>
            <a:r>
              <a:rPr lang="de-DE" sz="850" b="0" dirty="0" smtClean="0">
                <a:solidFill>
                  <a:srgbClr val="000000"/>
                </a:solidFill>
                <a:latin typeface="Arial"/>
              </a:rPr>
              <a:t>gen Wohnbevölkerung</a:t>
            </a:r>
          </a:p>
          <a:p>
            <a:endParaRPr lang="de-DE" sz="850" b="0" dirty="0">
              <a:solidFill>
                <a:srgbClr val="000000"/>
              </a:solidFill>
              <a:latin typeface="Arial"/>
            </a:endParaRPr>
          </a:p>
          <a:p>
            <a:r>
              <a:rPr lang="de-DE" sz="850" b="0" dirty="0">
                <a:solidFill>
                  <a:srgbClr val="E55A00"/>
                </a:solidFill>
                <a:latin typeface="Arial"/>
              </a:rPr>
              <a:t>► </a:t>
            </a:r>
            <a:r>
              <a:rPr lang="de-DE" sz="850" dirty="0">
                <a:solidFill>
                  <a:srgbClr val="E55A00"/>
                </a:solidFill>
                <a:latin typeface="Arial"/>
              </a:rPr>
              <a:t>Untersuchungsobjekt</a:t>
            </a:r>
          </a:p>
          <a:p>
            <a:r>
              <a:rPr lang="de-DE" sz="850" b="0" dirty="0">
                <a:solidFill>
                  <a:srgbClr val="000000"/>
                </a:solidFill>
                <a:latin typeface="Arial"/>
              </a:rPr>
              <a:t>Reiseziele in </a:t>
            </a:r>
            <a:r>
              <a:rPr lang="de-DE" sz="850" b="0" dirty="0" smtClean="0">
                <a:solidFill>
                  <a:srgbClr val="000000"/>
                </a:solidFill>
                <a:latin typeface="Arial"/>
              </a:rPr>
              <a:t>Deutschland</a:t>
            </a:r>
          </a:p>
          <a:p>
            <a:endParaRPr lang="de-DE" sz="850" b="0" dirty="0">
              <a:solidFill>
                <a:srgbClr val="000000"/>
              </a:solidFill>
              <a:latin typeface="Arial"/>
            </a:endParaRPr>
          </a:p>
          <a:p>
            <a:r>
              <a:rPr lang="de-DE" sz="850" b="0" dirty="0" smtClean="0">
                <a:solidFill>
                  <a:srgbClr val="E55A00"/>
                </a:solidFill>
              </a:rPr>
              <a:t>► </a:t>
            </a:r>
            <a:r>
              <a:rPr lang="de-DE" sz="850" dirty="0" smtClean="0">
                <a:solidFill>
                  <a:srgbClr val="E55A00"/>
                </a:solidFill>
              </a:rPr>
              <a:t>Stichprobe</a:t>
            </a:r>
          </a:p>
          <a:p>
            <a:r>
              <a:rPr lang="de-DE" sz="850" b="0" dirty="0" smtClean="0">
                <a:solidFill>
                  <a:srgbClr val="000000"/>
                </a:solidFill>
              </a:rPr>
              <a:t>ca. 38.000 Personen ab 0 Jahre </a:t>
            </a:r>
            <a:r>
              <a:rPr lang="de-DE" sz="850" dirty="0" smtClean="0">
                <a:solidFill>
                  <a:srgbClr val="000000"/>
                </a:solidFill>
              </a:rPr>
              <a:t/>
            </a:r>
            <a:br>
              <a:rPr lang="de-DE" sz="850" dirty="0" smtClean="0">
                <a:solidFill>
                  <a:srgbClr val="000000"/>
                </a:solidFill>
              </a:rPr>
            </a:br>
            <a:r>
              <a:rPr lang="de-DE" sz="850" b="0" dirty="0" smtClean="0">
                <a:solidFill>
                  <a:srgbClr val="000000"/>
                </a:solidFill>
              </a:rPr>
              <a:t>in brutto 19.000 deutsch- sprachigen Privathaushalten </a:t>
            </a:r>
          </a:p>
          <a:p>
            <a:r>
              <a:rPr lang="de-DE" sz="850" b="0" dirty="0" smtClean="0">
                <a:solidFill>
                  <a:srgbClr val="000000"/>
                </a:solidFill>
              </a:rPr>
              <a:t>lebend</a:t>
            </a:r>
          </a:p>
          <a:p>
            <a:endParaRPr lang="de-DE" sz="850" b="0" dirty="0" smtClean="0">
              <a:solidFill>
                <a:srgbClr val="000000"/>
              </a:solidFill>
            </a:endParaRPr>
          </a:p>
          <a:p>
            <a:r>
              <a:rPr lang="de-DE" sz="850" b="0" dirty="0" smtClean="0">
                <a:solidFill>
                  <a:srgbClr val="E55A00"/>
                </a:solidFill>
              </a:rPr>
              <a:t>► </a:t>
            </a:r>
            <a:r>
              <a:rPr lang="de-DE" sz="850" dirty="0" smtClean="0">
                <a:solidFill>
                  <a:srgbClr val="E55A00"/>
                </a:solidFill>
              </a:rPr>
              <a:t>Repräsentativität</a:t>
            </a:r>
          </a:p>
          <a:p>
            <a:r>
              <a:rPr lang="de-DE" sz="850" b="0" dirty="0" smtClean="0">
                <a:solidFill>
                  <a:srgbClr val="000000"/>
                </a:solidFill>
              </a:rPr>
              <a:t>74,0 Mio. Personen ab 0 Jahre </a:t>
            </a:r>
            <a:r>
              <a:rPr lang="de-DE" sz="850" dirty="0" smtClean="0">
                <a:solidFill>
                  <a:srgbClr val="000000"/>
                </a:solidFill>
              </a:rPr>
              <a:t/>
            </a:r>
            <a:br>
              <a:rPr lang="de-DE" sz="850" dirty="0" smtClean="0">
                <a:solidFill>
                  <a:srgbClr val="000000"/>
                </a:solidFill>
              </a:rPr>
            </a:br>
            <a:r>
              <a:rPr lang="de-DE" sz="850" b="0" dirty="0" smtClean="0">
                <a:solidFill>
                  <a:srgbClr val="000000"/>
                </a:solidFill>
              </a:rPr>
              <a:t>in</a:t>
            </a:r>
            <a:r>
              <a:rPr lang="de-DE" sz="850" dirty="0" smtClean="0">
                <a:solidFill>
                  <a:srgbClr val="000000"/>
                </a:solidFill>
              </a:rPr>
              <a:t> </a:t>
            </a:r>
            <a:r>
              <a:rPr lang="de-DE" sz="850" b="0" dirty="0" smtClean="0">
                <a:solidFill>
                  <a:srgbClr val="000000"/>
                </a:solidFill>
              </a:rPr>
              <a:t>37,1 Mio. deutschsprachigen Privathaushalten lebend</a:t>
            </a:r>
          </a:p>
          <a:p>
            <a:endParaRPr lang="de-DE" sz="850" b="0" dirty="0">
              <a:solidFill>
                <a:srgbClr val="000000"/>
              </a:solidFill>
              <a:latin typeface="Arial"/>
            </a:endParaRPr>
          </a:p>
          <a:p>
            <a:r>
              <a:rPr lang="de-DE" sz="850" b="0" dirty="0">
                <a:solidFill>
                  <a:srgbClr val="E55A00"/>
                </a:solidFill>
                <a:latin typeface="Arial"/>
              </a:rPr>
              <a:t>► </a:t>
            </a:r>
            <a:r>
              <a:rPr lang="de-DE" sz="850" dirty="0">
                <a:solidFill>
                  <a:srgbClr val="E55A00"/>
                </a:solidFill>
                <a:latin typeface="Arial"/>
              </a:rPr>
              <a:t>Stichprobenart</a:t>
            </a:r>
          </a:p>
          <a:p>
            <a:r>
              <a:rPr lang="de-DE" sz="850" b="0" dirty="0" smtClean="0">
                <a:solidFill>
                  <a:srgbClr val="000000"/>
                </a:solidFill>
                <a:latin typeface="Arial"/>
              </a:rPr>
              <a:t>Panelstichprobe mit Quoten-</a:t>
            </a:r>
            <a:br>
              <a:rPr lang="de-DE" sz="850" b="0" dirty="0" smtClean="0">
                <a:solidFill>
                  <a:srgbClr val="000000"/>
                </a:solidFill>
                <a:latin typeface="Arial"/>
              </a:rPr>
            </a:br>
            <a:r>
              <a:rPr lang="de-DE" sz="850" b="0" dirty="0" smtClean="0">
                <a:solidFill>
                  <a:srgbClr val="000000"/>
                </a:solidFill>
                <a:latin typeface="Arial"/>
              </a:rPr>
              <a:t>vorgaben</a:t>
            </a:r>
          </a:p>
          <a:p>
            <a:endParaRPr lang="de-DE" sz="850" b="0" dirty="0">
              <a:solidFill>
                <a:srgbClr val="000000"/>
              </a:solidFill>
              <a:latin typeface="Arial"/>
            </a:endParaRPr>
          </a:p>
          <a:p>
            <a:r>
              <a:rPr lang="de-DE" sz="850" b="0" dirty="0">
                <a:solidFill>
                  <a:srgbClr val="E55A00"/>
                </a:solidFill>
                <a:latin typeface="Arial"/>
              </a:rPr>
              <a:t>► </a:t>
            </a:r>
            <a:r>
              <a:rPr lang="de-DE" sz="850" dirty="0">
                <a:solidFill>
                  <a:srgbClr val="E55A00"/>
                </a:solidFill>
                <a:latin typeface="Arial"/>
              </a:rPr>
              <a:t>Erhebungsart</a:t>
            </a:r>
          </a:p>
          <a:p>
            <a:r>
              <a:rPr lang="de-DE" sz="850" b="0" dirty="0" smtClean="0">
                <a:solidFill>
                  <a:srgbClr val="000000"/>
                </a:solidFill>
                <a:latin typeface="Arial"/>
              </a:rPr>
              <a:t>schriftlich online (88%) / </a:t>
            </a:r>
            <a:br>
              <a:rPr lang="de-DE" sz="850" b="0" dirty="0" smtClean="0">
                <a:solidFill>
                  <a:srgbClr val="000000"/>
                </a:solidFill>
                <a:latin typeface="Arial"/>
              </a:rPr>
            </a:br>
            <a:r>
              <a:rPr lang="de-DE" sz="850" b="0" dirty="0" smtClean="0">
                <a:solidFill>
                  <a:srgbClr val="000000"/>
                </a:solidFill>
                <a:latin typeface="Arial"/>
              </a:rPr>
              <a:t>offline (12%)</a:t>
            </a:r>
          </a:p>
        </p:txBody>
      </p:sp>
      <p:sp>
        <p:nvSpPr>
          <p:cNvPr id="17" name="Titel 2"/>
          <p:cNvSpPr>
            <a:spLocks noGrp="1"/>
          </p:cNvSpPr>
          <p:nvPr>
            <p:ph type="title"/>
          </p:nvPr>
        </p:nvSpPr>
        <p:spPr/>
        <p:txBody>
          <a:bodyPr/>
          <a:lstStyle/>
          <a:p>
            <a:r>
              <a:rPr lang="de-DE" b="1" dirty="0" smtClean="0">
                <a:solidFill>
                  <a:schemeClr val="tx2"/>
                </a:solidFill>
              </a:rPr>
              <a:t>GfK </a:t>
            </a:r>
            <a:r>
              <a:rPr lang="de-DE" b="1" dirty="0" err="1" smtClean="0">
                <a:solidFill>
                  <a:schemeClr val="tx2"/>
                </a:solidFill>
              </a:rPr>
              <a:t>DestinationMonitor</a:t>
            </a:r>
            <a:r>
              <a:rPr lang="de-DE" b="1" dirty="0" smtClean="0">
                <a:solidFill>
                  <a:schemeClr val="tx2"/>
                </a:solidFill>
              </a:rPr>
              <a:t> Deutschland</a:t>
            </a:r>
            <a:endParaRPr lang="de-DE" b="1" dirty="0">
              <a:solidFill>
                <a:schemeClr val="tx2"/>
              </a:solidFill>
            </a:endParaRPr>
          </a:p>
        </p:txBody>
      </p:sp>
      <p:sp>
        <p:nvSpPr>
          <p:cNvPr id="10" name="Textfeld 9"/>
          <p:cNvSpPr txBox="1"/>
          <p:nvPr/>
        </p:nvSpPr>
        <p:spPr>
          <a:xfrm>
            <a:off x="270570" y="1416852"/>
            <a:ext cx="6795248" cy="3724096"/>
          </a:xfrm>
          <a:prstGeom prst="rect">
            <a:avLst/>
          </a:prstGeom>
          <a:noFill/>
        </p:spPr>
        <p:txBody>
          <a:bodyPr wrap="square" rtlCol="0">
            <a:spAutoFit/>
          </a:bodyPr>
          <a:lstStyle/>
          <a:p>
            <a:pPr algn="just"/>
            <a:r>
              <a:rPr lang="de-DE" sz="1000" b="0" dirty="0" smtClean="0">
                <a:solidFill>
                  <a:srgbClr val="000000"/>
                </a:solidFill>
                <a:ea typeface="Tahoma" pitchFamily="34" charset="0"/>
                <a:cs typeface="Tahoma" pitchFamily="34" charset="0"/>
              </a:rPr>
              <a:t>Ziel </a:t>
            </a:r>
            <a:r>
              <a:rPr lang="de-DE" sz="1000" b="0" dirty="0">
                <a:solidFill>
                  <a:srgbClr val="000000"/>
                </a:solidFill>
                <a:ea typeface="Tahoma" pitchFamily="34" charset="0"/>
                <a:cs typeface="Tahoma" pitchFamily="34" charset="0"/>
              </a:rPr>
              <a:t>des </a:t>
            </a:r>
            <a:r>
              <a:rPr lang="de-DE" sz="1000" dirty="0" smtClean="0">
                <a:solidFill>
                  <a:srgbClr val="000000"/>
                </a:solidFill>
                <a:ea typeface="Tahoma" pitchFamily="34" charset="0"/>
                <a:cs typeface="Tahoma" pitchFamily="34" charset="0"/>
              </a:rPr>
              <a:t>GfK </a:t>
            </a:r>
            <a:r>
              <a:rPr lang="de-DE" sz="1000" dirty="0" err="1" smtClean="0">
                <a:solidFill>
                  <a:srgbClr val="000000"/>
                </a:solidFill>
                <a:ea typeface="Tahoma" pitchFamily="34" charset="0"/>
                <a:cs typeface="Tahoma" pitchFamily="34" charset="0"/>
              </a:rPr>
              <a:t>DestinationMonitors</a:t>
            </a:r>
            <a:r>
              <a:rPr lang="de-DE" sz="1000" b="0" dirty="0" smtClean="0">
                <a:solidFill>
                  <a:srgbClr val="000000"/>
                </a:solidFill>
                <a:ea typeface="Tahoma" pitchFamily="34" charset="0"/>
                <a:cs typeface="Tahoma" pitchFamily="34" charset="0"/>
              </a:rPr>
              <a:t> ist </a:t>
            </a:r>
            <a:r>
              <a:rPr lang="de-DE" sz="1000" b="0" dirty="0">
                <a:solidFill>
                  <a:srgbClr val="000000"/>
                </a:solidFill>
                <a:ea typeface="Tahoma" pitchFamily="34" charset="0"/>
                <a:cs typeface="Tahoma" pitchFamily="34" charset="0"/>
              </a:rPr>
              <a:t>es, das </a:t>
            </a:r>
            <a:r>
              <a:rPr lang="de-DE" sz="1000" dirty="0">
                <a:solidFill>
                  <a:srgbClr val="000000"/>
                </a:solidFill>
                <a:ea typeface="Tahoma" pitchFamily="34" charset="0"/>
                <a:cs typeface="Tahoma" pitchFamily="34" charset="0"/>
              </a:rPr>
              <a:t>Reiseverhalten der Deutschen </a:t>
            </a:r>
            <a:r>
              <a:rPr lang="de-DE" sz="1000" b="0" dirty="0">
                <a:solidFill>
                  <a:srgbClr val="000000"/>
                </a:solidFill>
                <a:ea typeface="Tahoma" pitchFamily="34" charset="0"/>
                <a:cs typeface="Tahoma" pitchFamily="34" charset="0"/>
              </a:rPr>
              <a:t>in seiner Bedeutung für die einzelnen Destinationen transparenter zu machen und in regelmäßiger Berichterstattung seine Entwicklung zu beschreiben. Es richtet sich an Destinationen auf Bundeslandebene sowie – bei ausreichender Fallzahl – an Regionen und Kommunen der teilnehmenden Bundesländer. Der </a:t>
            </a:r>
            <a:r>
              <a:rPr lang="de-DE" sz="1000" b="0" dirty="0" smtClean="0">
                <a:solidFill>
                  <a:srgbClr val="000000"/>
                </a:solidFill>
                <a:ea typeface="Tahoma" pitchFamily="34" charset="0"/>
                <a:cs typeface="Tahoma" pitchFamily="34" charset="0"/>
              </a:rPr>
              <a:t>GfK </a:t>
            </a:r>
            <a:r>
              <a:rPr lang="de-DE" sz="1000" b="0" dirty="0" err="1" smtClean="0">
                <a:solidFill>
                  <a:srgbClr val="000000"/>
                </a:solidFill>
                <a:ea typeface="Tahoma" pitchFamily="34" charset="0"/>
                <a:cs typeface="Tahoma" pitchFamily="34" charset="0"/>
              </a:rPr>
              <a:t>DestinationMonitor</a:t>
            </a:r>
            <a:r>
              <a:rPr lang="de-DE" sz="1000" b="0" dirty="0" smtClean="0">
                <a:solidFill>
                  <a:srgbClr val="000000"/>
                </a:solidFill>
                <a:ea typeface="Tahoma" pitchFamily="34" charset="0"/>
                <a:cs typeface="Tahoma" pitchFamily="34" charset="0"/>
              </a:rPr>
              <a:t> Deutschland </a:t>
            </a:r>
            <a:r>
              <a:rPr lang="de-DE" sz="1000" b="0" dirty="0">
                <a:solidFill>
                  <a:srgbClr val="000000"/>
                </a:solidFill>
                <a:ea typeface="Tahoma" pitchFamily="34" charset="0"/>
                <a:cs typeface="Tahoma" pitchFamily="34" charset="0"/>
              </a:rPr>
              <a:t>liefert grundlegende Daten zum </a:t>
            </a:r>
            <a:r>
              <a:rPr lang="de-DE" sz="1000" dirty="0">
                <a:solidFill>
                  <a:srgbClr val="000000"/>
                </a:solidFill>
                <a:ea typeface="Tahoma" pitchFamily="34" charset="0"/>
                <a:cs typeface="Tahoma" pitchFamily="34" charset="0"/>
              </a:rPr>
              <a:t>inländischen Übernachtungs- und Tagestourismus ab 50 km</a:t>
            </a:r>
            <a:r>
              <a:rPr lang="de-DE" sz="1000" b="0" dirty="0">
                <a:solidFill>
                  <a:srgbClr val="000000"/>
                </a:solidFill>
                <a:ea typeface="Tahoma" pitchFamily="34" charset="0"/>
                <a:cs typeface="Tahoma" pitchFamily="34" charset="0"/>
              </a:rPr>
              <a:t> unter Berücksichtigung sowohl von </a:t>
            </a:r>
            <a:r>
              <a:rPr lang="de-DE" sz="1000" dirty="0">
                <a:solidFill>
                  <a:srgbClr val="000000"/>
                </a:solidFill>
                <a:ea typeface="Tahoma" pitchFamily="34" charset="0"/>
                <a:cs typeface="Tahoma" pitchFamily="34" charset="0"/>
              </a:rPr>
              <a:t>Privat- als auch Geschäftsreisen</a:t>
            </a:r>
            <a:r>
              <a:rPr lang="de-DE" sz="1000" b="0" dirty="0">
                <a:solidFill>
                  <a:srgbClr val="000000"/>
                </a:solidFill>
                <a:ea typeface="Tahoma" pitchFamily="34" charset="0"/>
                <a:cs typeface="Tahoma" pitchFamily="34" charset="0"/>
              </a:rPr>
              <a:t>.* </a:t>
            </a:r>
          </a:p>
          <a:p>
            <a:pPr algn="just"/>
            <a:r>
              <a:rPr lang="de-DE" sz="800" b="0" dirty="0">
                <a:solidFill>
                  <a:srgbClr val="000000"/>
                </a:solidFill>
                <a:ea typeface="Tahoma" pitchFamily="34" charset="0"/>
                <a:cs typeface="Tahoma" pitchFamily="34" charset="0"/>
              </a:rPr>
              <a:t> </a:t>
            </a:r>
          </a:p>
          <a:p>
            <a:pPr algn="just"/>
            <a:r>
              <a:rPr lang="de-DE" sz="1000" b="0" dirty="0">
                <a:solidFill>
                  <a:srgbClr val="000000"/>
                </a:solidFill>
                <a:ea typeface="Tahoma" pitchFamily="34" charset="0"/>
                <a:cs typeface="Tahoma" pitchFamily="34" charset="0"/>
              </a:rPr>
              <a:t>Das Instrument ist methodisch so angelegt, dass nicht nur Aussagen zu den Reisen der Deutschen in die entsprechende Destination getätigt, sondern zudem </a:t>
            </a:r>
            <a:r>
              <a:rPr lang="de-DE" sz="1000" dirty="0">
                <a:solidFill>
                  <a:srgbClr val="000000"/>
                </a:solidFill>
                <a:ea typeface="Tahoma" pitchFamily="34" charset="0"/>
                <a:cs typeface="Tahoma" pitchFamily="34" charset="0"/>
              </a:rPr>
              <a:t>Vergleiche zum Gesamtmarkt </a:t>
            </a:r>
            <a:r>
              <a:rPr lang="de-DE" sz="1000" b="0" dirty="0">
                <a:solidFill>
                  <a:srgbClr val="000000"/>
                </a:solidFill>
                <a:ea typeface="Tahoma" pitchFamily="34" charset="0"/>
                <a:cs typeface="Tahoma" pitchFamily="34" charset="0"/>
              </a:rPr>
              <a:t>(Reisen der Deutschen ins In- und Ausland) und zum </a:t>
            </a:r>
            <a:r>
              <a:rPr lang="de-DE" sz="1000" dirty="0">
                <a:solidFill>
                  <a:srgbClr val="000000"/>
                </a:solidFill>
                <a:ea typeface="Tahoma" pitchFamily="34" charset="0"/>
                <a:cs typeface="Tahoma" pitchFamily="34" charset="0"/>
              </a:rPr>
              <a:t>Inlandsmarkt</a:t>
            </a:r>
            <a:r>
              <a:rPr lang="de-DE" sz="1000" b="0" dirty="0">
                <a:solidFill>
                  <a:srgbClr val="000000"/>
                </a:solidFill>
                <a:ea typeface="Tahoma" pitchFamily="34" charset="0"/>
                <a:cs typeface="Tahoma" pitchFamily="34" charset="0"/>
              </a:rPr>
              <a:t> (Reisen der Deutschen im Inland) gezogen werden können. Das Berichtswesen umfasst mit einer in Abhängigkeit der Fallzahl je Destination variierenden Periodizität</a:t>
            </a:r>
          </a:p>
          <a:p>
            <a:pPr algn="just"/>
            <a:r>
              <a:rPr lang="de-DE" sz="800" b="0" dirty="0">
                <a:solidFill>
                  <a:srgbClr val="000000"/>
                </a:solidFill>
                <a:ea typeface="Tahoma" pitchFamily="34" charset="0"/>
                <a:cs typeface="Tahoma" pitchFamily="34" charset="0"/>
              </a:rPr>
              <a:t> </a:t>
            </a:r>
          </a:p>
          <a:p>
            <a:pPr marL="171450" indent="-171450" algn="just">
              <a:buFont typeface="Wingdings" pitchFamily="2" charset="2"/>
              <a:buChar char="§"/>
            </a:pPr>
            <a:r>
              <a:rPr lang="de-DE" sz="1000" b="0" dirty="0">
                <a:solidFill>
                  <a:srgbClr val="000000"/>
                </a:solidFill>
                <a:ea typeface="Tahoma" pitchFamily="34" charset="0"/>
                <a:cs typeface="Tahoma" pitchFamily="34" charset="0"/>
              </a:rPr>
              <a:t>ein Monitoring des inländischen Nachfragevolumens („Gesamtmarkt-Monitoring“) und </a:t>
            </a:r>
          </a:p>
          <a:p>
            <a:pPr marL="171450" indent="-171450" algn="just">
              <a:buFont typeface="Wingdings" pitchFamily="2" charset="2"/>
              <a:buChar char="§"/>
            </a:pPr>
            <a:r>
              <a:rPr lang="de-DE" sz="1000" b="0" dirty="0">
                <a:solidFill>
                  <a:srgbClr val="000000"/>
                </a:solidFill>
                <a:ea typeface="Tahoma" pitchFamily="34" charset="0"/>
                <a:cs typeface="Tahoma" pitchFamily="34" charset="0"/>
              </a:rPr>
              <a:t>ein Monitoring des inländischen Urlaubsreisemarktes („Urlaubsmarkt-Monitoring“).</a:t>
            </a:r>
          </a:p>
          <a:p>
            <a:pPr algn="just"/>
            <a:endParaRPr lang="de-DE" sz="1000" b="0" dirty="0">
              <a:solidFill>
                <a:srgbClr val="000000"/>
              </a:solidFill>
              <a:ea typeface="Tahoma" pitchFamily="34" charset="0"/>
              <a:cs typeface="Tahoma" pitchFamily="34" charset="0"/>
            </a:endParaRPr>
          </a:p>
          <a:p>
            <a:pPr algn="just"/>
            <a:r>
              <a:rPr lang="de-DE" sz="1000" b="0" dirty="0" smtClean="0">
                <a:solidFill>
                  <a:srgbClr val="000000"/>
                </a:solidFill>
                <a:ea typeface="Tahoma" pitchFamily="34" charset="0"/>
                <a:cs typeface="Tahoma" pitchFamily="34" charset="0"/>
              </a:rPr>
              <a:t>Die </a:t>
            </a:r>
            <a:r>
              <a:rPr lang="de-DE" sz="1000" dirty="0">
                <a:solidFill>
                  <a:srgbClr val="000000"/>
                </a:solidFill>
                <a:ea typeface="Tahoma" pitchFamily="34" charset="0"/>
                <a:cs typeface="Tahoma" pitchFamily="34" charset="0"/>
              </a:rPr>
              <a:t>Basis des </a:t>
            </a:r>
            <a:r>
              <a:rPr lang="de-DE" sz="1000" dirty="0" smtClean="0">
                <a:solidFill>
                  <a:srgbClr val="000000"/>
                </a:solidFill>
                <a:ea typeface="Tahoma" pitchFamily="34" charset="0"/>
                <a:cs typeface="Tahoma" pitchFamily="34" charset="0"/>
              </a:rPr>
              <a:t>GfK </a:t>
            </a:r>
            <a:r>
              <a:rPr lang="de-DE" sz="1000" dirty="0" err="1" smtClean="0">
                <a:solidFill>
                  <a:srgbClr val="000000"/>
                </a:solidFill>
                <a:ea typeface="Tahoma" pitchFamily="34" charset="0"/>
                <a:cs typeface="Tahoma" pitchFamily="34" charset="0"/>
              </a:rPr>
              <a:t>DestinationMonitor</a:t>
            </a:r>
            <a:r>
              <a:rPr lang="de-DE" sz="1000" dirty="0" smtClean="0">
                <a:solidFill>
                  <a:srgbClr val="000000"/>
                </a:solidFill>
                <a:ea typeface="Tahoma" pitchFamily="34" charset="0"/>
                <a:cs typeface="Tahoma" pitchFamily="34" charset="0"/>
              </a:rPr>
              <a:t> Deutschland </a:t>
            </a:r>
            <a:r>
              <a:rPr lang="de-DE" sz="1000" b="0" dirty="0">
                <a:solidFill>
                  <a:srgbClr val="000000"/>
                </a:solidFill>
                <a:ea typeface="Tahoma" pitchFamily="34" charset="0"/>
                <a:cs typeface="Tahoma" pitchFamily="34" charset="0"/>
              </a:rPr>
              <a:t>ist der</a:t>
            </a:r>
            <a:r>
              <a:rPr lang="de-DE" sz="1000" dirty="0">
                <a:solidFill>
                  <a:srgbClr val="000000"/>
                </a:solidFill>
                <a:ea typeface="Tahoma" pitchFamily="34" charset="0"/>
                <a:cs typeface="Tahoma" pitchFamily="34" charset="0"/>
              </a:rPr>
              <a:t> GfK </a:t>
            </a:r>
            <a:r>
              <a:rPr lang="de-DE" sz="1000" dirty="0" err="1">
                <a:solidFill>
                  <a:srgbClr val="000000"/>
                </a:solidFill>
                <a:ea typeface="Tahoma" pitchFamily="34" charset="0"/>
                <a:cs typeface="Tahoma" pitchFamily="34" charset="0"/>
              </a:rPr>
              <a:t>MobilitätsMonitor</a:t>
            </a:r>
            <a:r>
              <a:rPr lang="de-DE" sz="1000" b="0" dirty="0">
                <a:solidFill>
                  <a:srgbClr val="000000"/>
                </a:solidFill>
                <a:ea typeface="Tahoma" pitchFamily="34" charset="0"/>
                <a:cs typeface="Tahoma" pitchFamily="34" charset="0"/>
              </a:rPr>
              <a:t>. Dieser erhebt das komplette Reiseverhalten der deutschsprachigen Wohnbevölkerung ab 50 km sowie die Pendlerreisen ab 0 km </a:t>
            </a:r>
            <a:r>
              <a:rPr lang="de-DE" sz="1000" b="0" dirty="0" smtClean="0">
                <a:solidFill>
                  <a:srgbClr val="000000"/>
                </a:solidFill>
                <a:ea typeface="Tahoma" pitchFamily="34" charset="0"/>
                <a:cs typeface="Tahoma" pitchFamily="34" charset="0"/>
              </a:rPr>
              <a:t>regelmäßig </a:t>
            </a:r>
            <a:r>
              <a:rPr lang="de-DE" sz="1000" b="0" dirty="0">
                <a:solidFill>
                  <a:srgbClr val="000000"/>
                </a:solidFill>
                <a:ea typeface="Tahoma" pitchFamily="34" charset="0"/>
                <a:cs typeface="Tahoma" pitchFamily="34" charset="0"/>
              </a:rPr>
              <a:t>in einer feststehenden Panelstichprobe von 19.000 deutschsprachigen Privathaushalten mit ca. </a:t>
            </a:r>
            <a:r>
              <a:rPr lang="de-DE" sz="1000" b="0" dirty="0" smtClean="0">
                <a:solidFill>
                  <a:srgbClr val="000000"/>
                </a:solidFill>
                <a:ea typeface="Tahoma" pitchFamily="34" charset="0"/>
                <a:cs typeface="Tahoma" pitchFamily="34" charset="0"/>
              </a:rPr>
              <a:t>38.000 </a:t>
            </a:r>
            <a:r>
              <a:rPr lang="de-DE" sz="1000" b="0" dirty="0">
                <a:solidFill>
                  <a:srgbClr val="000000"/>
                </a:solidFill>
                <a:ea typeface="Tahoma" pitchFamily="34" charset="0"/>
                <a:cs typeface="Tahoma" pitchFamily="34" charset="0"/>
              </a:rPr>
              <a:t>Personen ab 0 Jahre. Die Gewichtung und Hochrechnung der Daten erfolgt repräsentativ für 37,1 Mio. deutschsprachige Privathaushalte mit 74,0 Mio. Personen </a:t>
            </a:r>
            <a:r>
              <a:rPr lang="de-DE" sz="1000" b="0" dirty="0" smtClean="0">
                <a:solidFill>
                  <a:srgbClr val="000000"/>
                </a:solidFill>
                <a:ea typeface="Tahoma" pitchFamily="34" charset="0"/>
                <a:cs typeface="Tahoma" pitchFamily="34" charset="0"/>
              </a:rPr>
              <a:t>ab 0 Jahren nach </a:t>
            </a:r>
            <a:r>
              <a:rPr lang="de-DE" sz="1000" b="0" dirty="0">
                <a:solidFill>
                  <a:srgbClr val="000000"/>
                </a:solidFill>
                <a:ea typeface="Tahoma" pitchFamily="34" charset="0"/>
                <a:cs typeface="Tahoma" pitchFamily="34" charset="0"/>
              </a:rPr>
              <a:t>folgenden Merkmalen: Alter des Reiseteilnehmers, Geschlecht des Reiseteilnehmers, Anzahl der Kinder unter </a:t>
            </a:r>
            <a:r>
              <a:rPr lang="de-DE" sz="1000" b="0" dirty="0" smtClean="0">
                <a:solidFill>
                  <a:srgbClr val="000000"/>
                </a:solidFill>
                <a:ea typeface="Tahoma" pitchFamily="34" charset="0"/>
                <a:cs typeface="Tahoma" pitchFamily="34" charset="0"/>
              </a:rPr>
              <a:t>14 </a:t>
            </a:r>
            <a:r>
              <a:rPr lang="de-DE" sz="1000" b="0" dirty="0">
                <a:solidFill>
                  <a:srgbClr val="000000"/>
                </a:solidFill>
                <a:ea typeface="Tahoma" pitchFamily="34" charset="0"/>
                <a:cs typeface="Tahoma" pitchFamily="34" charset="0"/>
              </a:rPr>
              <a:t>Jahre im Haushalt (kein Kind, 1 Kind, 2+ Kinder), Haushaltsgröße, </a:t>
            </a:r>
            <a:r>
              <a:rPr lang="de-DE" sz="1000" b="0" dirty="0" smtClean="0">
                <a:solidFill>
                  <a:srgbClr val="000000"/>
                </a:solidFill>
                <a:ea typeface="Tahoma" pitchFamily="34" charset="0"/>
                <a:cs typeface="Tahoma" pitchFamily="34" charset="0"/>
              </a:rPr>
              <a:t>Haushaltsnettoeinkommen, Internetnutzungsintensität </a:t>
            </a:r>
            <a:r>
              <a:rPr lang="de-DE" sz="1000" b="0" dirty="0">
                <a:solidFill>
                  <a:srgbClr val="000000"/>
                </a:solidFill>
                <a:ea typeface="Tahoma" pitchFamily="34" charset="0"/>
                <a:cs typeface="Tahoma" pitchFamily="34" charset="0"/>
              </a:rPr>
              <a:t>der Personen ab 10 Jahren, Ortsgrößenklassen sowie Quellmarkt unterteilt nach Regierungsbezirken und </a:t>
            </a:r>
            <a:r>
              <a:rPr lang="de-DE" sz="1000" b="0" dirty="0" smtClean="0">
                <a:solidFill>
                  <a:srgbClr val="000000"/>
                </a:solidFill>
                <a:ea typeface="Tahoma" pitchFamily="34" charset="0"/>
                <a:cs typeface="Tahoma" pitchFamily="34" charset="0"/>
              </a:rPr>
              <a:t>Bundesländern. Die Feldarbeiten werden von der GfK durchgeführt, geleitet und kontrolliert.</a:t>
            </a:r>
            <a:endParaRPr lang="de-DE" sz="1000" b="0" dirty="0">
              <a:solidFill>
                <a:srgbClr val="000000"/>
              </a:solidFill>
            </a:endParaRPr>
          </a:p>
        </p:txBody>
      </p:sp>
      <p:sp>
        <p:nvSpPr>
          <p:cNvPr id="11" name="Rechteck 10"/>
          <p:cNvSpPr/>
          <p:nvPr/>
        </p:nvSpPr>
        <p:spPr>
          <a:xfrm>
            <a:off x="7177398" y="1475783"/>
            <a:ext cx="1643074" cy="4833397"/>
          </a:xfrm>
          <a:prstGeom prst="rect">
            <a:avLst/>
          </a:prstGeom>
          <a:noFill/>
          <a:ln w="63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6" name="Textplatzhalter 5"/>
          <p:cNvSpPr txBox="1">
            <a:spLocks/>
          </p:cNvSpPr>
          <p:nvPr/>
        </p:nvSpPr>
        <p:spPr>
          <a:xfrm>
            <a:off x="259322" y="6317382"/>
            <a:ext cx="7109666" cy="17754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700" b="0" i="1" dirty="0" smtClean="0">
                <a:solidFill>
                  <a:prstClr val="white">
                    <a:lumMod val="50000"/>
                  </a:prstClr>
                </a:solidFill>
              </a:rPr>
              <a:t>* Zur Messung des inländischen Nachfragevolumens in Vorsorge- und Rehakliniken wird die amtliche Beherbergungsstatistik herangezogen.   </a:t>
            </a:r>
            <a:endParaRPr lang="de-DE" sz="700" b="0" i="1" dirty="0">
              <a:solidFill>
                <a:prstClr val="white">
                  <a:lumMod val="50000"/>
                </a:prstClr>
              </a:solidFill>
            </a:endParaRPr>
          </a:p>
        </p:txBody>
      </p:sp>
    </p:spTree>
    <p:extLst>
      <p:ext uri="{BB962C8B-B14F-4D97-AF65-F5344CB8AC3E}">
        <p14:creationId xmlns:p14="http://schemas.microsoft.com/office/powerpoint/2010/main" val="260528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platzhalter 4"/>
          <p:cNvGraphicFramePr>
            <a:graphicFrameLocks/>
          </p:cNvGraphicFramePr>
          <p:nvPr>
            <p:extLst>
              <p:ext uri="{D42A27DB-BD31-4B8C-83A1-F6EECF244321}">
                <p14:modId xmlns:p14="http://schemas.microsoft.com/office/powerpoint/2010/main" val="1372185555"/>
              </p:ext>
            </p:extLst>
          </p:nvPr>
        </p:nvGraphicFramePr>
        <p:xfrm>
          <a:off x="360000" y="2084401"/>
          <a:ext cx="8316069" cy="3837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platzhalter 5"/>
          <p:cNvSpPr txBox="1">
            <a:spLocks/>
          </p:cNvSpPr>
          <p:nvPr/>
        </p:nvSpPr>
        <p:spPr>
          <a:xfrm>
            <a:off x="4165601" y="6044351"/>
            <a:ext cx="4976776" cy="359025"/>
          </a:xfrm>
          <a:prstGeom prst="rect">
            <a:avLst/>
          </a:prstGeom>
        </p:spPr>
        <p:txBody>
          <a:bodyPr/>
          <a:lstStyle>
            <a:defPPr>
              <a:defRPr lang="de-DE"/>
            </a:defPPr>
            <a:lvl1pPr marL="0" indent="0" eaLnBrk="0" hangingPunct="0">
              <a:spcBef>
                <a:spcPct val="20000"/>
              </a:spcBef>
              <a:buFont typeface="Arial" charset="0"/>
              <a:buNone/>
              <a:defRPr sz="700" b="0" i="1">
                <a:solidFill>
                  <a:prstClr val="white">
                    <a:lumMod val="50000"/>
                  </a:prstClr>
                </a:solidFill>
                <a:latin typeface="Arial" charset="0"/>
              </a:defRPr>
            </a:lvl1pPr>
            <a:lvl2pPr marL="742950" indent="-285750" eaLnBrk="0" hangingPunct="0">
              <a:spcBef>
                <a:spcPct val="20000"/>
              </a:spcBef>
              <a:buFont typeface="Arial" charset="0"/>
              <a:buChar char="–"/>
              <a:defRPr sz="2800">
                <a:latin typeface="Arial" charset="0"/>
              </a:defRPr>
            </a:lvl2pPr>
            <a:lvl3pPr marL="1143000" indent="-228600" eaLnBrk="0" hangingPunct="0">
              <a:spcBef>
                <a:spcPct val="20000"/>
              </a:spcBef>
              <a:buFont typeface="Arial" charset="0"/>
              <a:buChar char="•"/>
              <a:defRPr sz="2400">
                <a:latin typeface="Arial" charset="0"/>
              </a:defRPr>
            </a:lvl3pPr>
            <a:lvl4pPr marL="1600200" indent="-228600" eaLnBrk="0" hangingPunct="0">
              <a:spcBef>
                <a:spcPct val="20000"/>
              </a:spcBef>
              <a:buFont typeface="Arial" charset="0"/>
              <a:buChar char="–"/>
              <a:defRPr sz="2000">
                <a:latin typeface="Arial" charset="0"/>
              </a:defRPr>
            </a:lvl4pPr>
            <a:lvl5pPr marL="2057400" indent="-228600" eaLnBrk="0" hangingPunct="0">
              <a:spcBef>
                <a:spcPct val="20000"/>
              </a:spcBef>
              <a:buFont typeface="Arial" charset="0"/>
              <a:buChar char="»"/>
              <a:defRPr sz="2000">
                <a:latin typeface="Arial" charset="0"/>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algn="r"/>
            <a:r>
              <a:rPr lang="de-DE" dirty="0" smtClean="0"/>
              <a:t>                               </a:t>
            </a:r>
          </a:p>
          <a:p>
            <a:pPr algn="r"/>
            <a:r>
              <a:rPr lang="de-DE" sz="800" dirty="0" smtClean="0">
                <a:solidFill>
                  <a:schemeClr val="tx2"/>
                </a:solidFill>
              </a:rPr>
              <a:t>►</a:t>
            </a:r>
            <a:r>
              <a:rPr lang="de-DE" dirty="0" smtClean="0"/>
              <a:t> </a:t>
            </a:r>
            <a:r>
              <a:rPr lang="de-DE" dirty="0" smtClean="0">
                <a:solidFill>
                  <a:schemeClr val="bg1">
                    <a:lumMod val="50000"/>
                  </a:schemeClr>
                </a:solidFill>
              </a:rPr>
              <a:t>Einwohner: </a:t>
            </a:r>
            <a:r>
              <a:rPr lang="de-DE" dirty="0">
                <a:solidFill>
                  <a:schemeClr val="bg1">
                    <a:lumMod val="50000"/>
                  </a:schemeClr>
                </a:solidFill>
              </a:rPr>
              <a:t>Stand 31.12.2016; </a:t>
            </a:r>
            <a:r>
              <a:rPr lang="de-DE" dirty="0" smtClean="0">
                <a:solidFill>
                  <a:schemeClr val="bg1">
                    <a:lumMod val="50000"/>
                  </a:schemeClr>
                </a:solidFill>
              </a:rPr>
              <a:t>Gebietsstand</a:t>
            </a:r>
            <a:r>
              <a:rPr lang="de-DE" dirty="0">
                <a:solidFill>
                  <a:schemeClr val="bg1">
                    <a:lumMod val="50000"/>
                  </a:schemeClr>
                </a:solidFill>
              </a:rPr>
              <a:t>: </a:t>
            </a:r>
            <a:r>
              <a:rPr lang="de-DE" dirty="0" smtClean="0">
                <a:solidFill>
                  <a:schemeClr val="bg1">
                    <a:lumMod val="50000"/>
                  </a:schemeClr>
                </a:solidFill>
              </a:rPr>
              <a:t>30.09.2018.</a:t>
            </a:r>
            <a:endParaRPr lang="de-DE" dirty="0"/>
          </a:p>
          <a:p>
            <a:pPr algn="r"/>
            <a:r>
              <a:rPr lang="de-DE" dirty="0" smtClean="0">
                <a:solidFill>
                  <a:schemeClr val="bg1">
                    <a:lumMod val="50000"/>
                  </a:schemeClr>
                </a:solidFill>
              </a:rPr>
              <a:t> </a:t>
            </a:r>
            <a:r>
              <a:rPr lang="de-DE" sz="800" dirty="0" smtClean="0">
                <a:solidFill>
                  <a:schemeClr val="tx2"/>
                </a:solidFill>
              </a:rPr>
              <a:t>►</a:t>
            </a:r>
            <a:r>
              <a:rPr lang="de-DE" dirty="0" smtClean="0"/>
              <a:t> Mögliche Abweichungen sind rundungsbedingt.</a:t>
            </a:r>
            <a:endParaRPr lang="de-DE" dirty="0"/>
          </a:p>
        </p:txBody>
      </p:sp>
      <p:cxnSp>
        <p:nvCxnSpPr>
          <p:cNvPr id="10" name="Gerade Verbindung 9"/>
          <p:cNvCxnSpPr/>
          <p:nvPr/>
        </p:nvCxnSpPr>
        <p:spPr>
          <a:xfrm>
            <a:off x="5162881" y="2402275"/>
            <a:ext cx="0" cy="29880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schemeClr val="tx1"/>
              </a:buClr>
              <a:buFont typeface="Wingdings" pitchFamily="2" charset="2"/>
              <a:buNone/>
              <a:defRPr/>
            </a:pPr>
            <a:r>
              <a:rPr lang="de-DE" sz="1100" dirty="0" smtClean="0">
                <a:cs typeface="Arial" charset="0"/>
              </a:rPr>
              <a:t>Tourismusintensitäten* </a:t>
            </a:r>
            <a:r>
              <a:rPr lang="de-DE" sz="1100" dirty="0">
                <a:cs typeface="Arial" charset="0"/>
              </a:rPr>
              <a:t>(</a:t>
            </a:r>
            <a:r>
              <a:rPr lang="de-DE" sz="1100" dirty="0" smtClean="0">
                <a:cs typeface="Arial" charset="0"/>
              </a:rPr>
              <a:t>Übernachtungen </a:t>
            </a:r>
            <a:r>
              <a:rPr lang="de-DE" sz="1100" dirty="0">
                <a:cs typeface="Arial" charset="0"/>
              </a:rPr>
              <a:t>bzw. Tagesreisen je 1.000 Einwohner)</a:t>
            </a:r>
          </a:p>
        </p:txBody>
      </p:sp>
      <p:sp>
        <p:nvSpPr>
          <p:cNvPr id="11" name="Titel 2"/>
          <p:cNvSpPr>
            <a:spLocks noGrp="1"/>
          </p:cNvSpPr>
          <p:nvPr>
            <p:ph type="title"/>
          </p:nvPr>
        </p:nvSpPr>
        <p:spPr>
          <a:xfrm>
            <a:off x="323410" y="260350"/>
            <a:ext cx="6336822" cy="648300"/>
          </a:xfrm>
        </p:spPr>
        <p:txBody>
          <a:bodyPr/>
          <a:lstStyle/>
          <a:p>
            <a:r>
              <a:rPr lang="de-DE" b="1" dirty="0" smtClean="0">
                <a:solidFill>
                  <a:schemeClr val="tx2"/>
                </a:solidFill>
              </a:rPr>
              <a:t>Tourismusintensitäten</a:t>
            </a:r>
            <a:endParaRPr lang="de-DE" b="1" dirty="0">
              <a:solidFill>
                <a:schemeClr val="tx2"/>
              </a:solidFill>
            </a:endParaRPr>
          </a:p>
        </p:txBody>
      </p:sp>
      <p:sp>
        <p:nvSpPr>
          <p:cNvPr id="20" name="Textplatzhalter 4"/>
          <p:cNvSpPr>
            <a:spLocks noGrp="1"/>
          </p:cNvSpPr>
          <p:nvPr>
            <p:ph type="body" sz="quarter" idx="4294967295"/>
          </p:nvPr>
        </p:nvSpPr>
        <p:spPr>
          <a:xfrm>
            <a:off x="284094" y="1026009"/>
            <a:ext cx="8496300" cy="288000"/>
          </a:xfrm>
          <a:prstGeom prst="rect">
            <a:avLst/>
          </a:prstGeom>
        </p:spPr>
        <p:txBody>
          <a:bodyPr/>
          <a:lstStyle/>
          <a:p>
            <a:r>
              <a:rPr lang="de-DE" sz="1400" dirty="0" smtClean="0">
                <a:solidFill>
                  <a:schemeClr val="tx2"/>
                </a:solidFill>
              </a:rPr>
              <a:t>Tourismusintensitäten –</a:t>
            </a:r>
            <a:r>
              <a:rPr lang="de-DE" sz="1400" dirty="0" smtClean="0"/>
              <a:t> </a:t>
            </a:r>
            <a:r>
              <a:rPr lang="de-DE" sz="1400" i="1" dirty="0" smtClean="0">
                <a:solidFill>
                  <a:srgbClr val="F59D6B"/>
                </a:solidFill>
              </a:rPr>
              <a:t>Uckermark, Brandenburg, </a:t>
            </a:r>
            <a:r>
              <a:rPr lang="de-DE" sz="1400" i="1" dirty="0">
                <a:solidFill>
                  <a:srgbClr val="F59D6B"/>
                </a:solidFill>
              </a:rPr>
              <a:t>Deutschland</a:t>
            </a:r>
          </a:p>
        </p:txBody>
      </p:sp>
      <p:sp>
        <p:nvSpPr>
          <p:cNvPr id="22"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36000" tIns="46800" rIns="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 Brandenburg, </a:t>
            </a:r>
            <a:r>
              <a:rPr lang="de-DE" sz="1100" dirty="0" err="1" smtClean="0">
                <a:solidFill>
                  <a:prstClr val="black"/>
                </a:solidFill>
                <a:cs typeface="Arial" charset="0"/>
              </a:rPr>
              <a:t>Deutschl</a:t>
            </a:r>
            <a:r>
              <a:rPr lang="de-DE" sz="1100" dirty="0" smtClean="0">
                <a:solidFill>
                  <a:prstClr val="black"/>
                </a:solidFill>
                <a:cs typeface="Arial" charset="0"/>
              </a:rPr>
              <a:t>.</a:t>
            </a:r>
            <a:br>
              <a:rPr lang="de-DE" sz="1100" dirty="0" smtClean="0">
                <a:solidFill>
                  <a:prstClr val="black"/>
                </a:solidFill>
                <a:cs typeface="Arial" charset="0"/>
              </a:rPr>
            </a:br>
            <a:r>
              <a:rPr lang="de-DE" sz="1100" b="0" dirty="0">
                <a:solidFill>
                  <a:prstClr val="black"/>
                </a:solidFill>
                <a:cs typeface="Arial" charset="0"/>
              </a:rPr>
              <a:t>Segment:</a:t>
            </a:r>
            <a:r>
              <a:rPr lang="de-DE" sz="1100" dirty="0">
                <a:solidFill>
                  <a:prstClr val="black"/>
                </a:solidFill>
                <a:cs typeface="Arial" charset="0"/>
              </a:rPr>
              <a:t> </a:t>
            </a:r>
            <a:r>
              <a:rPr lang="de-DE" sz="1100" dirty="0" smtClean="0">
                <a:solidFill>
                  <a:prstClr val="black"/>
                </a:solidFill>
                <a:cs typeface="Arial" charset="0"/>
              </a:rPr>
              <a:t>Gesamtreisen</a:t>
            </a:r>
            <a:r>
              <a:rPr lang="de-DE" sz="1100" dirty="0">
                <a:solidFill>
                  <a:prstClr val="black"/>
                </a:solidFill>
                <a:cs typeface="Arial" charset="0"/>
              </a:rPr>
              <a:t/>
            </a:r>
            <a:br>
              <a:rPr lang="de-DE" sz="1100" dirty="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
        <p:nvSpPr>
          <p:cNvPr id="14" name="Rechteck 13"/>
          <p:cNvSpPr/>
          <p:nvPr/>
        </p:nvSpPr>
        <p:spPr>
          <a:xfrm>
            <a:off x="-25878" y="5903335"/>
            <a:ext cx="8806271" cy="415498"/>
          </a:xfrm>
          <a:prstGeom prst="rect">
            <a:avLst/>
          </a:prstGeom>
        </p:spPr>
        <p:txBody>
          <a:bodyPr wrap="square">
            <a:spAutoFit/>
          </a:bodyPr>
          <a:lstStyle/>
          <a:p>
            <a:pPr fontAlgn="auto">
              <a:spcBef>
                <a:spcPts val="0"/>
              </a:spcBef>
              <a:spcAft>
                <a:spcPts val="0"/>
              </a:spcAft>
              <a:defRPr/>
            </a:pPr>
            <a:r>
              <a:rPr lang="de-DE" sz="700" b="0" i="1" dirty="0" smtClean="0">
                <a:solidFill>
                  <a:prstClr val="white">
                    <a:lumMod val="50000"/>
                  </a:prstClr>
                </a:solidFill>
                <a:latin typeface="Arial" charset="0"/>
              </a:rPr>
              <a:t>*  Deutschland, Brandenburg: Die Übernachtungen der Inländer in Vorsorge- und Rehakliniken (amtlich erfasst) sind in den ausgewiesenen Intensitätswerten auf Basis Übernachtungen bzw. Aufenthaltstage inbegriffen. Uckermark: </a:t>
            </a:r>
            <a:r>
              <a:rPr lang="de-DE" sz="700" b="0" i="1" dirty="0">
                <a:solidFill>
                  <a:prstClr val="white">
                    <a:lumMod val="50000"/>
                  </a:prstClr>
                </a:solidFill>
                <a:latin typeface="Arial" charset="0"/>
              </a:rPr>
              <a:t>Die Übernachtungen der Inländer in Vorsorge- und Rehakliniken (amtlich erfasst) sind aus Anonymitätsgründen nicht verfügbar und somit </a:t>
            </a:r>
            <a:r>
              <a:rPr lang="de-DE" sz="700" b="0" i="1" u="sng" dirty="0">
                <a:solidFill>
                  <a:prstClr val="white">
                    <a:lumMod val="50000"/>
                  </a:prstClr>
                </a:solidFill>
                <a:latin typeface="Arial" charset="0"/>
              </a:rPr>
              <a:t>nicht</a:t>
            </a:r>
            <a:r>
              <a:rPr lang="de-DE" sz="700" b="0" i="1" dirty="0">
                <a:solidFill>
                  <a:prstClr val="white">
                    <a:lumMod val="50000"/>
                  </a:prstClr>
                </a:solidFill>
                <a:latin typeface="Arial" charset="0"/>
              </a:rPr>
              <a:t> </a:t>
            </a:r>
            <a:r>
              <a:rPr lang="de-DE" sz="700" b="0" i="1" dirty="0" smtClean="0">
                <a:solidFill>
                  <a:prstClr val="white">
                    <a:lumMod val="50000"/>
                  </a:prstClr>
                </a:solidFill>
                <a:latin typeface="Arial" charset="0"/>
              </a:rPr>
              <a:t>in </a:t>
            </a:r>
            <a:r>
              <a:rPr lang="de-DE" sz="700" b="0" i="1" dirty="0">
                <a:solidFill>
                  <a:prstClr val="white">
                    <a:lumMod val="50000"/>
                  </a:prstClr>
                </a:solidFill>
                <a:latin typeface="Arial" charset="0"/>
              </a:rPr>
              <a:t>den ausgewiesenen Intensitätswerten auf Basis Übernachtungen bzw. Aufenthaltstage inbegriffen</a:t>
            </a:r>
            <a:r>
              <a:rPr lang="de-DE" sz="700" b="0" i="1" dirty="0" smtClean="0">
                <a:solidFill>
                  <a:prstClr val="white">
                    <a:lumMod val="50000"/>
                  </a:prstClr>
                </a:solidFill>
                <a:latin typeface="Arial" charset="0"/>
              </a:rPr>
              <a:t>.</a:t>
            </a:r>
            <a:endParaRPr lang="de-DE" sz="700" b="0" i="1" dirty="0">
              <a:solidFill>
                <a:prstClr val="white">
                  <a:lumMod val="50000"/>
                </a:prstClr>
              </a:solidFill>
              <a:latin typeface="Arial" charset="0"/>
            </a:endParaRPr>
          </a:p>
        </p:txBody>
      </p:sp>
      <p:sp>
        <p:nvSpPr>
          <p:cNvPr id="15"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 Statistisches Bundesamt</a:t>
            </a:r>
            <a:endParaRPr lang="de-DE" sz="700" b="0" i="1" dirty="0">
              <a:solidFill>
                <a:prstClr val="white">
                  <a:lumMod val="50000"/>
                </a:prstClr>
              </a:solidFill>
            </a:endParaRPr>
          </a:p>
        </p:txBody>
      </p:sp>
    </p:spTree>
    <p:extLst>
      <p:ext uri="{BB962C8B-B14F-4D97-AF65-F5344CB8AC3E}">
        <p14:creationId xmlns:p14="http://schemas.microsoft.com/office/powerpoint/2010/main" val="4019168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gray">
          <a:xfrm>
            <a:off x="0" y="1779641"/>
            <a:ext cx="9144000" cy="1584220"/>
          </a:xfrm>
          <a:prstGeom prst="rect">
            <a:avLst/>
          </a:prstGeom>
          <a:gradFill>
            <a:gsLst>
              <a:gs pos="2000">
                <a:srgbClr val="E31B19"/>
              </a:gs>
              <a:gs pos="100000">
                <a:srgbClr val="F9B200"/>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3000" b="0" i="0" u="none" strike="noStrike" kern="1200" cap="none" spc="0" normalizeH="0" baseline="0" noProof="0" dirty="0" smtClean="0">
                <a:ln>
                  <a:noFill/>
                </a:ln>
                <a:solidFill>
                  <a:srgbClr val="FFFFFF"/>
                </a:solidFill>
                <a:effectLst/>
                <a:uLnTx/>
                <a:uFillTx/>
                <a:latin typeface="Arial" pitchFamily="34" charset="0"/>
                <a:ea typeface="+mn-ea"/>
                <a:cs typeface="+mn-cs"/>
              </a:rPr>
              <a:t>Urlaubsreisen</a:t>
            </a:r>
            <a:endParaRPr kumimoji="0" lang="de-DE" sz="30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2055531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schemeClr val="tx1"/>
              </a:buClr>
              <a:defRPr/>
            </a:pPr>
            <a:r>
              <a:rPr lang="de-DE" sz="1100" dirty="0">
                <a:solidFill>
                  <a:prstClr val="black"/>
                </a:solidFill>
                <a:cs typeface="Arial" charset="0"/>
              </a:rPr>
              <a:t>Urlaubsreisen </a:t>
            </a:r>
            <a:r>
              <a:rPr lang="de-DE" sz="1100" dirty="0">
                <a:solidFill>
                  <a:prstClr val="black"/>
                </a:solidFill>
              </a:rPr>
              <a:t>der Inländer </a:t>
            </a:r>
            <a:r>
              <a:rPr lang="de-DE" sz="1100" dirty="0" smtClean="0">
                <a:solidFill>
                  <a:prstClr val="black"/>
                </a:solidFill>
                <a:cs typeface="Arial" charset="0"/>
              </a:rPr>
              <a:t>ab </a:t>
            </a:r>
            <a:r>
              <a:rPr lang="de-DE" sz="1100" dirty="0">
                <a:solidFill>
                  <a:prstClr val="black"/>
                </a:solidFill>
                <a:cs typeface="Arial" charset="0"/>
              </a:rPr>
              <a:t>1 </a:t>
            </a:r>
            <a:r>
              <a:rPr lang="de-DE" sz="1100" dirty="0" smtClean="0">
                <a:solidFill>
                  <a:prstClr val="black"/>
                </a:solidFill>
                <a:cs typeface="Arial" charset="0"/>
              </a:rPr>
              <a:t>Übernachtung: </a:t>
            </a:r>
            <a:r>
              <a:rPr lang="de-DE" sz="1100" dirty="0" smtClean="0">
                <a:cs typeface="Arial" charset="0"/>
              </a:rPr>
              <a:t>Gesamtbewertung des Aufenthaltes (Top-Wert, Basis Reisen, in %)</a:t>
            </a:r>
            <a:endParaRPr lang="de-DE" sz="1100" dirty="0">
              <a:cs typeface="Arial" charset="0"/>
            </a:endParaRPr>
          </a:p>
        </p:txBody>
      </p:sp>
      <p:sp>
        <p:nvSpPr>
          <p:cNvPr id="27" name="Abgerundete rechteckige Legende 26"/>
          <p:cNvSpPr/>
          <p:nvPr/>
        </p:nvSpPr>
        <p:spPr>
          <a:xfrm>
            <a:off x="327600" y="2890894"/>
            <a:ext cx="2530246" cy="1599850"/>
          </a:xfrm>
          <a:prstGeom prst="wedgeRoundRectCallout">
            <a:avLst>
              <a:gd name="adj1" fmla="val 8552"/>
              <a:gd name="adj2" fmla="val 79009"/>
              <a:gd name="adj3" fmla="val 16667"/>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4000" b="0" kern="0" dirty="0" smtClean="0">
                <a:solidFill>
                  <a:schemeClr val="bg1"/>
                </a:solidFill>
                <a:cs typeface="Arial" pitchFamily="34" charset="0"/>
              </a:rPr>
              <a:t>62</a:t>
            </a:r>
            <a:r>
              <a:rPr kumimoji="0" lang="de-DE" sz="4000" b="0" i="0" u="none" strike="noStrike" kern="0" cap="none" spc="0" normalizeH="0" baseline="0" noProof="0" dirty="0" smtClean="0">
                <a:ln>
                  <a:noFill/>
                </a:ln>
                <a:solidFill>
                  <a:schemeClr val="bg1"/>
                </a:solidFill>
                <a:effectLst/>
                <a:uLnTx/>
                <a:uFillTx/>
                <a:latin typeface="Arial" pitchFamily="34" charset="0"/>
                <a:cs typeface="Arial" pitchFamily="34" charset="0"/>
              </a:rPr>
              <a:t>%</a:t>
            </a:r>
            <a:endParaRPr kumimoji="0" lang="de-DE" sz="4000" b="0"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17" name="Textplatzhalter 5"/>
          <p:cNvSpPr txBox="1">
            <a:spLocks/>
          </p:cNvSpPr>
          <p:nvPr/>
        </p:nvSpPr>
        <p:spPr>
          <a:xfrm>
            <a:off x="-36512" y="6317381"/>
            <a:ext cx="2623031"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a:t>
            </a:r>
            <a:endParaRPr lang="de-DE" sz="700" b="0" i="1" dirty="0">
              <a:solidFill>
                <a:prstClr val="white">
                  <a:lumMod val="50000"/>
                </a:prstClr>
              </a:solidFill>
            </a:endParaRPr>
          </a:p>
        </p:txBody>
      </p:sp>
      <p:sp>
        <p:nvSpPr>
          <p:cNvPr id="25" name="Textfeld 24"/>
          <p:cNvSpPr txBox="1"/>
          <p:nvPr/>
        </p:nvSpPr>
        <p:spPr>
          <a:xfrm>
            <a:off x="-30396" y="5979589"/>
            <a:ext cx="9174396" cy="215444"/>
          </a:xfrm>
          <a:prstGeom prst="rect">
            <a:avLst/>
          </a:prstGeom>
          <a:noFill/>
        </p:spPr>
        <p:txBody>
          <a:bodyPr wrap="square" rtlCol="0">
            <a:spAutoFit/>
          </a:bodyPr>
          <a:lstStyle/>
          <a:p>
            <a:r>
              <a:rPr lang="de-DE" sz="800" b="0" dirty="0">
                <a:solidFill>
                  <a:srgbClr val="004178"/>
                </a:solidFill>
                <a:latin typeface="Arial"/>
                <a:cs typeface="Arial"/>
              </a:rPr>
              <a:t>►</a:t>
            </a:r>
            <a:r>
              <a:rPr lang="de-DE" sz="800" b="0" dirty="0">
                <a:solidFill>
                  <a:prstClr val="black"/>
                </a:solidFill>
                <a:latin typeface="Arial"/>
                <a:cs typeface="Arial"/>
              </a:rPr>
              <a:t> </a:t>
            </a:r>
            <a:r>
              <a:rPr lang="de-DE" sz="700" b="0" i="1" dirty="0">
                <a:solidFill>
                  <a:schemeClr val="bg1">
                    <a:lumMod val="50000"/>
                  </a:schemeClr>
                </a:solidFill>
              </a:rPr>
              <a:t>Skala Gesamtbewertung: </a:t>
            </a:r>
            <a:r>
              <a:rPr lang="de-DE" sz="700" i="1" dirty="0">
                <a:solidFill>
                  <a:schemeClr val="bg1">
                    <a:lumMod val="50000"/>
                  </a:schemeClr>
                </a:solidFill>
              </a:rPr>
              <a:t>sehr gut  </a:t>
            </a:r>
            <a:r>
              <a:rPr lang="de-DE" sz="700" b="0" i="1" dirty="0">
                <a:solidFill>
                  <a:schemeClr val="bg1">
                    <a:lumMod val="50000"/>
                  </a:schemeClr>
                </a:solidFill>
              </a:rPr>
              <a:t>|  gut  |  befriedigend  |  ausreichend  |  </a:t>
            </a:r>
            <a:r>
              <a:rPr lang="de-DE" sz="700" b="0" i="1" dirty="0" smtClean="0">
                <a:solidFill>
                  <a:schemeClr val="bg1">
                    <a:lumMod val="50000"/>
                  </a:schemeClr>
                </a:solidFill>
              </a:rPr>
              <a:t>mangelhaft</a:t>
            </a:r>
          </a:p>
        </p:txBody>
      </p:sp>
      <p:sp>
        <p:nvSpPr>
          <p:cNvPr id="21" name="Textfeld 20"/>
          <p:cNvSpPr txBox="1"/>
          <p:nvPr/>
        </p:nvSpPr>
        <p:spPr>
          <a:xfrm>
            <a:off x="327600" y="4152161"/>
            <a:ext cx="2430693" cy="261610"/>
          </a:xfrm>
          <a:prstGeom prst="rect">
            <a:avLst/>
          </a:prstGeom>
          <a:noFill/>
        </p:spPr>
        <p:txBody>
          <a:bodyPr wrap="square" rtlCol="0">
            <a:spAutoFit/>
          </a:bodyPr>
          <a:lstStyle/>
          <a:p>
            <a:pPr algn="r"/>
            <a:r>
              <a:rPr lang="de-DE" sz="1100" dirty="0" smtClean="0">
                <a:solidFill>
                  <a:schemeClr val="bg1"/>
                </a:solidFill>
                <a:cs typeface="Arial" pitchFamily="34" charset="0"/>
              </a:rPr>
              <a:t>„sehr gut“</a:t>
            </a:r>
            <a:endParaRPr lang="de-DE" sz="1100" dirty="0">
              <a:solidFill>
                <a:schemeClr val="bg1"/>
              </a:solidFill>
              <a:cs typeface="Arial" pitchFamily="34" charset="0"/>
            </a:endParaRPr>
          </a:p>
        </p:txBody>
      </p:sp>
      <p:sp>
        <p:nvSpPr>
          <p:cNvPr id="22" name="Rechteck 21"/>
          <p:cNvSpPr/>
          <p:nvPr/>
        </p:nvSpPr>
        <p:spPr>
          <a:xfrm>
            <a:off x="950803" y="4490744"/>
            <a:ext cx="742511" cy="230832"/>
          </a:xfrm>
          <a:prstGeom prst="rect">
            <a:avLst/>
          </a:prstGeom>
        </p:spPr>
        <p:txBody>
          <a:bodyPr wrap="none">
            <a:spAutoFit/>
          </a:bodyPr>
          <a:lstStyle/>
          <a:p>
            <a:pPr algn="ctr"/>
            <a:r>
              <a:rPr lang="de-DE" sz="900" b="0" dirty="0" smtClean="0">
                <a:solidFill>
                  <a:prstClr val="black"/>
                </a:solidFill>
                <a:cs typeface="Arial" pitchFamily="34" charset="0"/>
              </a:rPr>
              <a:t>Uckermark</a:t>
            </a:r>
            <a:endParaRPr lang="de-DE" sz="900" b="0" dirty="0">
              <a:solidFill>
                <a:prstClr val="black"/>
              </a:solidFill>
              <a:cs typeface="Arial" pitchFamily="34" charset="0"/>
            </a:endParaRPr>
          </a:p>
        </p:txBody>
      </p:sp>
      <p:sp>
        <p:nvSpPr>
          <p:cNvPr id="19" name="Titel 2"/>
          <p:cNvSpPr>
            <a:spLocks noGrp="1"/>
          </p:cNvSpPr>
          <p:nvPr>
            <p:ph type="title"/>
          </p:nvPr>
        </p:nvSpPr>
        <p:spPr>
          <a:xfrm>
            <a:off x="323410" y="260350"/>
            <a:ext cx="6336822" cy="648300"/>
          </a:xfrm>
        </p:spPr>
        <p:txBody>
          <a:bodyPr/>
          <a:lstStyle/>
          <a:p>
            <a:r>
              <a:rPr lang="de-DE" b="1" dirty="0" smtClean="0">
                <a:solidFill>
                  <a:schemeClr val="tx2"/>
                </a:solidFill>
              </a:rPr>
              <a:t>Urlaubsreisen</a:t>
            </a:r>
            <a:endParaRPr lang="de-DE" b="1" dirty="0">
              <a:solidFill>
                <a:schemeClr val="tx2"/>
              </a:solidFill>
            </a:endParaRPr>
          </a:p>
        </p:txBody>
      </p:sp>
      <p:sp>
        <p:nvSpPr>
          <p:cNvPr id="18" name="Textplatzhalter 4"/>
          <p:cNvSpPr>
            <a:spLocks noGrp="1"/>
          </p:cNvSpPr>
          <p:nvPr>
            <p:ph type="body" sz="quarter" idx="10"/>
          </p:nvPr>
        </p:nvSpPr>
        <p:spPr>
          <a:xfrm>
            <a:off x="323850" y="1052513"/>
            <a:ext cx="8496300" cy="288000"/>
          </a:xfrm>
        </p:spPr>
        <p:txBody>
          <a:bodyPr/>
          <a:lstStyle/>
          <a:p>
            <a:r>
              <a:rPr lang="de-DE" sz="1400" dirty="0" smtClean="0"/>
              <a:t>Qualitätskennzahlen – </a:t>
            </a:r>
            <a:r>
              <a:rPr lang="de-DE" sz="1400" i="1" dirty="0" smtClean="0">
                <a:solidFill>
                  <a:srgbClr val="F59D6B"/>
                </a:solidFill>
              </a:rPr>
              <a:t>Uckermark, Brandenburg, Deutschland</a:t>
            </a:r>
            <a:endParaRPr lang="de-DE" sz="1400" i="1" dirty="0">
              <a:solidFill>
                <a:srgbClr val="F59D6B"/>
              </a:solidFill>
            </a:endParaRPr>
          </a:p>
        </p:txBody>
      </p:sp>
      <p:sp>
        <p:nvSpPr>
          <p:cNvPr id="23" name="Rechteck 22"/>
          <p:cNvSpPr>
            <a:spLocks noChangeArrowheads="1"/>
          </p:cNvSpPr>
          <p:nvPr/>
        </p:nvSpPr>
        <p:spPr bwMode="auto">
          <a:xfrm>
            <a:off x="251519" y="2326630"/>
            <a:ext cx="3621233" cy="461665"/>
          </a:xfrm>
          <a:prstGeom prst="rect">
            <a:avLst/>
          </a:prstGeom>
          <a:noFill/>
          <a:ln w="9525">
            <a:noFill/>
            <a:miter lim="800000"/>
            <a:headEnd/>
            <a:tailEnd/>
          </a:ln>
        </p:spPr>
        <p:txBody>
          <a:bodyPr wrap="square">
            <a:spAutoFit/>
          </a:bodyPr>
          <a:lstStyle/>
          <a:p>
            <a:r>
              <a:rPr lang="de-DE" sz="1200" b="0" i="0" dirty="0" smtClean="0">
                <a:solidFill>
                  <a:schemeClr val="tx2"/>
                </a:solidFill>
                <a:latin typeface="Arial" pitchFamily="34" charset="0"/>
                <a:cs typeface="Arial" pitchFamily="34" charset="0"/>
                <a:sym typeface="Wingdings" pitchFamily="2" charset="2"/>
              </a:rPr>
              <a:t></a:t>
            </a:r>
            <a:r>
              <a:rPr lang="de-DE" sz="1200" b="0" i="0" dirty="0" smtClean="0">
                <a:latin typeface="Arial" pitchFamily="34" charset="0"/>
                <a:cs typeface="Arial" pitchFamily="34" charset="0"/>
                <a:sym typeface="Wingdings" pitchFamily="2" charset="2"/>
              </a:rPr>
              <a:t> Gesamtbewertung des Aufenthaltes </a:t>
            </a:r>
            <a:br>
              <a:rPr lang="de-DE" sz="1200" b="0" i="0" dirty="0" smtClean="0">
                <a:latin typeface="Arial" pitchFamily="34" charset="0"/>
                <a:cs typeface="Arial" pitchFamily="34" charset="0"/>
                <a:sym typeface="Wingdings" pitchFamily="2" charset="2"/>
              </a:rPr>
            </a:br>
            <a:r>
              <a:rPr lang="de-DE" sz="1200" b="0" i="0" dirty="0" smtClean="0">
                <a:latin typeface="Arial" pitchFamily="34" charset="0"/>
                <a:cs typeface="Arial" pitchFamily="34" charset="0"/>
                <a:sym typeface="Wingdings" pitchFamily="2" charset="2"/>
              </a:rPr>
              <a:t>in der Uckermark</a:t>
            </a:r>
            <a:endParaRPr lang="de-DE" i="0" dirty="0">
              <a:latin typeface="Arial" pitchFamily="34" charset="0"/>
              <a:cs typeface="Arial" pitchFamily="34" charset="0"/>
              <a:sym typeface="Wingdings" pitchFamily="2" charset="2"/>
            </a:endParaRPr>
          </a:p>
        </p:txBody>
      </p:sp>
      <p:graphicFrame>
        <p:nvGraphicFramePr>
          <p:cNvPr id="24" name="Diagramm 23"/>
          <p:cNvGraphicFramePr/>
          <p:nvPr>
            <p:extLst>
              <p:ext uri="{D42A27DB-BD31-4B8C-83A1-F6EECF244321}">
                <p14:modId xmlns:p14="http://schemas.microsoft.com/office/powerpoint/2010/main" val="3349425075"/>
              </p:ext>
            </p:extLst>
          </p:nvPr>
        </p:nvGraphicFramePr>
        <p:xfrm>
          <a:off x="4427204" y="2326630"/>
          <a:ext cx="4080294" cy="3095168"/>
        </p:xfrm>
        <a:graphic>
          <a:graphicData uri="http://schemas.openxmlformats.org/drawingml/2006/chart">
            <c:chart xmlns:c="http://schemas.openxmlformats.org/drawingml/2006/chart" xmlns:r="http://schemas.openxmlformats.org/officeDocument/2006/relationships" r:id="rId4"/>
          </a:graphicData>
        </a:graphic>
      </p:graphicFrame>
      <p:sp>
        <p:nvSpPr>
          <p:cNvPr id="30"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36000" tIns="46800" rIns="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 Brandenburg, </a:t>
            </a:r>
            <a:r>
              <a:rPr lang="de-DE" sz="1100" dirty="0" err="1" smtClean="0">
                <a:solidFill>
                  <a:prstClr val="black"/>
                </a:solidFill>
                <a:cs typeface="Arial" charset="0"/>
              </a:rPr>
              <a:t>Deutschl</a:t>
            </a:r>
            <a:r>
              <a:rPr lang="de-DE" sz="1100" dirty="0" smtClean="0">
                <a:solidFill>
                  <a:prstClr val="black"/>
                </a:solidFill>
                <a:cs typeface="Arial" charset="0"/>
              </a:rPr>
              <a:t>.</a:t>
            </a:r>
            <a:br>
              <a:rPr lang="de-DE" sz="1100" dirty="0" smtClean="0">
                <a:solidFill>
                  <a:prstClr val="black"/>
                </a:solidFill>
                <a:cs typeface="Arial" charset="0"/>
              </a:rPr>
            </a:br>
            <a:r>
              <a:rPr lang="de-DE" sz="1100" b="0" dirty="0">
                <a:solidFill>
                  <a:prstClr val="black"/>
                </a:solidFill>
                <a:cs typeface="Arial" charset="0"/>
              </a:rPr>
              <a:t>Segment:</a:t>
            </a:r>
            <a:r>
              <a:rPr lang="de-DE" sz="1100" dirty="0">
                <a:solidFill>
                  <a:prstClr val="black"/>
                </a:solidFill>
                <a:cs typeface="Arial" charset="0"/>
              </a:rPr>
              <a:t> </a:t>
            </a:r>
            <a:r>
              <a:rPr lang="de-DE" sz="1100" dirty="0" smtClean="0">
                <a:solidFill>
                  <a:prstClr val="black"/>
                </a:solidFill>
                <a:cs typeface="Arial" charset="0"/>
              </a:rPr>
              <a:t>Urlaubsreisen</a:t>
            </a:r>
            <a:r>
              <a:rPr lang="de-DE" sz="1100" dirty="0">
                <a:solidFill>
                  <a:prstClr val="black"/>
                </a:solidFill>
                <a:cs typeface="Arial" charset="0"/>
              </a:rPr>
              <a:t/>
            </a:r>
            <a:br>
              <a:rPr lang="de-DE" sz="1100" dirty="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Tree>
    <p:extLst>
      <p:ext uri="{BB962C8B-B14F-4D97-AF65-F5344CB8AC3E}">
        <p14:creationId xmlns:p14="http://schemas.microsoft.com/office/powerpoint/2010/main" val="2294354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feld 21"/>
          <p:cNvSpPr txBox="1"/>
          <p:nvPr/>
        </p:nvSpPr>
        <p:spPr>
          <a:xfrm>
            <a:off x="-30396" y="5979600"/>
            <a:ext cx="9174396" cy="215444"/>
          </a:xfrm>
          <a:prstGeom prst="rect">
            <a:avLst/>
          </a:prstGeom>
          <a:noFill/>
        </p:spPr>
        <p:txBody>
          <a:bodyPr wrap="square" rtlCol="0">
            <a:spAutoFit/>
          </a:bodyPr>
          <a:lstStyle/>
          <a:p>
            <a:r>
              <a:rPr lang="de-DE" sz="800" b="0" dirty="0">
                <a:solidFill>
                  <a:srgbClr val="004178"/>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Skala Wiederbesuchsabsicht: </a:t>
            </a:r>
            <a:r>
              <a:rPr lang="de-DE" sz="700" i="1" dirty="0" smtClean="0">
                <a:solidFill>
                  <a:schemeClr val="bg1">
                    <a:lumMod val="50000"/>
                  </a:schemeClr>
                </a:solidFill>
              </a:rPr>
              <a:t>ganz bestimmt  </a:t>
            </a:r>
            <a:r>
              <a:rPr lang="de-DE" sz="700" b="0" i="1" dirty="0" smtClean="0">
                <a:solidFill>
                  <a:schemeClr val="bg1">
                    <a:lumMod val="50000"/>
                  </a:schemeClr>
                </a:solidFill>
              </a:rPr>
              <a:t>|  wahrscheinlich  |  bin unentschieden  |  wahrscheinlich nicht  |  auf gar keinen Fall</a:t>
            </a:r>
          </a:p>
        </p:txBody>
      </p:sp>
      <p:sp>
        <p:nvSpPr>
          <p:cNvPr id="25" name="Abgerundete rechteckige Legende 24"/>
          <p:cNvSpPr/>
          <p:nvPr/>
        </p:nvSpPr>
        <p:spPr>
          <a:xfrm>
            <a:off x="327600" y="2890894"/>
            <a:ext cx="2530246" cy="1599850"/>
          </a:xfrm>
          <a:prstGeom prst="wedgeRoundRectCallout">
            <a:avLst>
              <a:gd name="adj1" fmla="val 8552"/>
              <a:gd name="adj2" fmla="val 79009"/>
              <a:gd name="adj3" fmla="val 16667"/>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4000" b="0" i="0" u="none" strike="noStrike" kern="0" cap="none" spc="0" normalizeH="0" baseline="0" noProof="0" dirty="0" smtClean="0">
                <a:ln>
                  <a:noFill/>
                </a:ln>
                <a:solidFill>
                  <a:schemeClr val="bg1"/>
                </a:solidFill>
                <a:effectLst/>
                <a:uLnTx/>
                <a:uFillTx/>
                <a:latin typeface="Arial" pitchFamily="34" charset="0"/>
                <a:cs typeface="Arial" pitchFamily="34" charset="0"/>
              </a:rPr>
              <a:t>46%</a:t>
            </a:r>
            <a:endParaRPr kumimoji="0" lang="de-DE" sz="4000" b="0"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17" name="Textplatzhalter 5"/>
          <p:cNvSpPr txBox="1">
            <a:spLocks/>
          </p:cNvSpPr>
          <p:nvPr/>
        </p:nvSpPr>
        <p:spPr>
          <a:xfrm>
            <a:off x="-36512" y="6317381"/>
            <a:ext cx="2623031"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a:t>
            </a:r>
            <a:endParaRPr lang="de-DE" sz="700" b="0" i="1" dirty="0">
              <a:solidFill>
                <a:prstClr val="white">
                  <a:lumMod val="50000"/>
                </a:prstClr>
              </a:solidFill>
            </a:endParaRPr>
          </a:p>
        </p:txBody>
      </p:sp>
      <p:sp>
        <p:nvSpPr>
          <p:cNvPr id="27" name="Textfeld 26"/>
          <p:cNvSpPr txBox="1"/>
          <p:nvPr/>
        </p:nvSpPr>
        <p:spPr>
          <a:xfrm>
            <a:off x="327600" y="4152161"/>
            <a:ext cx="2430693" cy="261610"/>
          </a:xfrm>
          <a:prstGeom prst="rect">
            <a:avLst/>
          </a:prstGeom>
          <a:noFill/>
        </p:spPr>
        <p:txBody>
          <a:bodyPr wrap="square" rtlCol="0">
            <a:spAutoFit/>
          </a:bodyPr>
          <a:lstStyle/>
          <a:p>
            <a:pPr algn="r"/>
            <a:r>
              <a:rPr lang="de-DE" sz="1100" dirty="0" smtClean="0">
                <a:solidFill>
                  <a:schemeClr val="bg1"/>
                </a:solidFill>
                <a:cs typeface="Arial" pitchFamily="34" charset="0"/>
              </a:rPr>
              <a:t>„ganz bestimmt“</a:t>
            </a:r>
            <a:endParaRPr lang="de-DE" sz="1100" dirty="0">
              <a:solidFill>
                <a:schemeClr val="bg1"/>
              </a:solidFill>
              <a:cs typeface="Arial" pitchFamily="34" charset="0"/>
            </a:endParaRPr>
          </a:p>
        </p:txBody>
      </p:sp>
      <p:sp>
        <p:nvSpPr>
          <p:cNvPr id="33"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schemeClr val="tx1"/>
              </a:buClr>
              <a:defRPr/>
            </a:pPr>
            <a:r>
              <a:rPr lang="de-DE" sz="1100" dirty="0">
                <a:solidFill>
                  <a:prstClr val="black"/>
                </a:solidFill>
                <a:cs typeface="Arial" charset="0"/>
              </a:rPr>
              <a:t>Urlaubsreisen </a:t>
            </a:r>
            <a:r>
              <a:rPr lang="de-DE" sz="1100" dirty="0">
                <a:solidFill>
                  <a:prstClr val="black"/>
                </a:solidFill>
              </a:rPr>
              <a:t>der Inländer </a:t>
            </a:r>
            <a:r>
              <a:rPr lang="de-DE" sz="1100" dirty="0" smtClean="0">
                <a:solidFill>
                  <a:prstClr val="black"/>
                </a:solidFill>
                <a:cs typeface="Arial" charset="0"/>
              </a:rPr>
              <a:t>ab </a:t>
            </a:r>
            <a:r>
              <a:rPr lang="de-DE" sz="1100" dirty="0">
                <a:solidFill>
                  <a:prstClr val="black"/>
                </a:solidFill>
                <a:cs typeface="Arial" charset="0"/>
              </a:rPr>
              <a:t>1 </a:t>
            </a:r>
            <a:r>
              <a:rPr lang="de-DE" sz="1100" dirty="0" smtClean="0">
                <a:solidFill>
                  <a:prstClr val="black"/>
                </a:solidFill>
                <a:cs typeface="Arial" charset="0"/>
              </a:rPr>
              <a:t>Übernachtung: </a:t>
            </a:r>
            <a:r>
              <a:rPr lang="de-DE" sz="1100" dirty="0" smtClean="0">
                <a:cs typeface="Arial" charset="0"/>
              </a:rPr>
              <a:t>Wiederbesuchsabsicht</a:t>
            </a:r>
            <a:br>
              <a:rPr lang="de-DE" sz="1100" dirty="0" smtClean="0">
                <a:cs typeface="Arial" charset="0"/>
              </a:rPr>
            </a:br>
            <a:r>
              <a:rPr lang="de-DE" sz="1100" dirty="0" smtClean="0">
                <a:cs typeface="Arial" charset="0"/>
              </a:rPr>
              <a:t>(Top-Wert, Basis Reisen, in %)</a:t>
            </a:r>
            <a:endParaRPr lang="de-DE" sz="1100" dirty="0">
              <a:cs typeface="Arial" charset="0"/>
            </a:endParaRPr>
          </a:p>
        </p:txBody>
      </p:sp>
      <p:sp>
        <p:nvSpPr>
          <p:cNvPr id="19" name="Titel 2"/>
          <p:cNvSpPr>
            <a:spLocks noGrp="1"/>
          </p:cNvSpPr>
          <p:nvPr>
            <p:ph type="title"/>
          </p:nvPr>
        </p:nvSpPr>
        <p:spPr>
          <a:xfrm>
            <a:off x="323410" y="260350"/>
            <a:ext cx="6336822" cy="648300"/>
          </a:xfrm>
        </p:spPr>
        <p:txBody>
          <a:bodyPr/>
          <a:lstStyle/>
          <a:p>
            <a:r>
              <a:rPr lang="de-DE" b="1" dirty="0" smtClean="0">
                <a:solidFill>
                  <a:schemeClr val="tx2"/>
                </a:solidFill>
              </a:rPr>
              <a:t>Urlaubsreisen</a:t>
            </a:r>
            <a:endParaRPr lang="de-DE" b="1" dirty="0">
              <a:solidFill>
                <a:schemeClr val="tx2"/>
              </a:solidFill>
            </a:endParaRPr>
          </a:p>
        </p:txBody>
      </p:sp>
      <p:sp>
        <p:nvSpPr>
          <p:cNvPr id="18" name="Textplatzhalter 4"/>
          <p:cNvSpPr>
            <a:spLocks noGrp="1"/>
          </p:cNvSpPr>
          <p:nvPr>
            <p:ph type="body" sz="quarter" idx="10"/>
          </p:nvPr>
        </p:nvSpPr>
        <p:spPr>
          <a:xfrm>
            <a:off x="323850" y="1052513"/>
            <a:ext cx="8496300" cy="288000"/>
          </a:xfrm>
        </p:spPr>
        <p:txBody>
          <a:bodyPr/>
          <a:lstStyle/>
          <a:p>
            <a:r>
              <a:rPr lang="de-DE" sz="1400" dirty="0" smtClean="0"/>
              <a:t>Qualitätskennzahlen </a:t>
            </a:r>
            <a:r>
              <a:rPr lang="de-DE" sz="1400" dirty="0"/>
              <a:t>– </a:t>
            </a:r>
            <a:r>
              <a:rPr lang="de-DE" sz="1400" i="1" dirty="0" smtClean="0">
                <a:solidFill>
                  <a:srgbClr val="F59D6B"/>
                </a:solidFill>
              </a:rPr>
              <a:t>Uckermark, Brandenburg, </a:t>
            </a:r>
            <a:r>
              <a:rPr lang="de-DE" sz="1400" i="1" dirty="0">
                <a:solidFill>
                  <a:srgbClr val="F59D6B"/>
                </a:solidFill>
              </a:rPr>
              <a:t>Deutschland</a:t>
            </a:r>
          </a:p>
        </p:txBody>
      </p:sp>
      <p:sp>
        <p:nvSpPr>
          <p:cNvPr id="16" name="Rechteck 15"/>
          <p:cNvSpPr>
            <a:spLocks noChangeArrowheads="1"/>
          </p:cNvSpPr>
          <p:nvPr/>
        </p:nvSpPr>
        <p:spPr bwMode="auto">
          <a:xfrm>
            <a:off x="251520" y="2326630"/>
            <a:ext cx="3598436" cy="461665"/>
          </a:xfrm>
          <a:prstGeom prst="rect">
            <a:avLst/>
          </a:prstGeom>
          <a:noFill/>
          <a:ln w="9525">
            <a:noFill/>
            <a:miter lim="800000"/>
            <a:headEnd/>
            <a:tailEnd/>
          </a:ln>
        </p:spPr>
        <p:txBody>
          <a:bodyPr wrap="square">
            <a:spAutoFit/>
          </a:bodyPr>
          <a:lstStyle/>
          <a:p>
            <a:r>
              <a:rPr lang="de-DE" sz="1200" b="0" i="0" dirty="0" smtClean="0">
                <a:solidFill>
                  <a:schemeClr val="tx2"/>
                </a:solidFill>
                <a:cs typeface="Arial" pitchFamily="34" charset="0"/>
                <a:sym typeface="Wingdings" pitchFamily="2" charset="2"/>
              </a:rPr>
              <a:t></a:t>
            </a:r>
            <a:r>
              <a:rPr lang="de-DE" sz="1200" b="0" i="0" dirty="0" smtClean="0">
                <a:cs typeface="Arial" pitchFamily="34" charset="0"/>
                <a:sym typeface="Wingdings" pitchFamily="2" charset="2"/>
              </a:rPr>
              <a:t> </a:t>
            </a:r>
            <a:r>
              <a:rPr lang="de-DE" sz="1200" b="0" dirty="0">
                <a:solidFill>
                  <a:schemeClr val="dk1"/>
                </a:solidFill>
                <a:latin typeface="Arial" charset="0"/>
              </a:rPr>
              <a:t>Absicht erneut einen Aufenthalt </a:t>
            </a:r>
            <a:r>
              <a:rPr lang="de-DE" sz="1200" b="0" dirty="0" smtClean="0">
                <a:cs typeface="Arial" pitchFamily="34" charset="0"/>
                <a:sym typeface="Wingdings" pitchFamily="2" charset="2"/>
              </a:rPr>
              <a:t>in </a:t>
            </a:r>
            <a:br>
              <a:rPr lang="de-DE" sz="1200" b="0" dirty="0" smtClean="0">
                <a:cs typeface="Arial" pitchFamily="34" charset="0"/>
                <a:sym typeface="Wingdings" pitchFamily="2" charset="2"/>
              </a:rPr>
            </a:br>
            <a:r>
              <a:rPr lang="de-DE" sz="1200" b="0" dirty="0" smtClean="0">
                <a:cs typeface="Arial" pitchFamily="34" charset="0"/>
                <a:sym typeface="Wingdings" pitchFamily="2" charset="2"/>
              </a:rPr>
              <a:t>der Uckermark</a:t>
            </a:r>
            <a:r>
              <a:rPr lang="de-DE" sz="1200" b="0" dirty="0" smtClean="0">
                <a:solidFill>
                  <a:schemeClr val="dk1"/>
                </a:solidFill>
                <a:latin typeface="Arial" charset="0"/>
              </a:rPr>
              <a:t> zu </a:t>
            </a:r>
            <a:r>
              <a:rPr lang="de-DE" sz="1200" b="0" dirty="0">
                <a:solidFill>
                  <a:schemeClr val="dk1"/>
                </a:solidFill>
                <a:latin typeface="Arial" charset="0"/>
              </a:rPr>
              <a:t>verbringen</a:t>
            </a:r>
            <a:endParaRPr lang="de-DE" sz="1200" b="0" i="0" dirty="0">
              <a:cs typeface="Arial" pitchFamily="34" charset="0"/>
              <a:sym typeface="Wingdings" pitchFamily="2" charset="2"/>
            </a:endParaRPr>
          </a:p>
        </p:txBody>
      </p:sp>
      <p:graphicFrame>
        <p:nvGraphicFramePr>
          <p:cNvPr id="28" name="Diagramm 27"/>
          <p:cNvGraphicFramePr/>
          <p:nvPr>
            <p:extLst>
              <p:ext uri="{D42A27DB-BD31-4B8C-83A1-F6EECF244321}">
                <p14:modId xmlns:p14="http://schemas.microsoft.com/office/powerpoint/2010/main" val="2075505295"/>
              </p:ext>
            </p:extLst>
          </p:nvPr>
        </p:nvGraphicFramePr>
        <p:xfrm>
          <a:off x="4427204" y="2326630"/>
          <a:ext cx="4080294" cy="3095168"/>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hteck 28"/>
          <p:cNvSpPr/>
          <p:nvPr/>
        </p:nvSpPr>
        <p:spPr>
          <a:xfrm>
            <a:off x="964055" y="4490744"/>
            <a:ext cx="742511" cy="230832"/>
          </a:xfrm>
          <a:prstGeom prst="rect">
            <a:avLst/>
          </a:prstGeom>
        </p:spPr>
        <p:txBody>
          <a:bodyPr wrap="none">
            <a:spAutoFit/>
          </a:bodyPr>
          <a:lstStyle/>
          <a:p>
            <a:pPr algn="ctr"/>
            <a:r>
              <a:rPr lang="de-DE" sz="900" b="0" dirty="0" smtClean="0">
                <a:solidFill>
                  <a:prstClr val="black"/>
                </a:solidFill>
                <a:cs typeface="Arial" pitchFamily="34" charset="0"/>
              </a:rPr>
              <a:t>Uckermark</a:t>
            </a:r>
            <a:endParaRPr lang="de-DE" sz="900" b="0" dirty="0">
              <a:solidFill>
                <a:prstClr val="black"/>
              </a:solidFill>
              <a:cs typeface="Arial" pitchFamily="34" charset="0"/>
            </a:endParaRPr>
          </a:p>
        </p:txBody>
      </p:sp>
      <p:sp>
        <p:nvSpPr>
          <p:cNvPr id="30"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36000" tIns="46800" rIns="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 Brandenburg, </a:t>
            </a:r>
            <a:r>
              <a:rPr lang="de-DE" sz="1100" dirty="0" err="1">
                <a:solidFill>
                  <a:prstClr val="black"/>
                </a:solidFill>
                <a:cs typeface="Arial" charset="0"/>
              </a:rPr>
              <a:t>Deutschl</a:t>
            </a:r>
            <a:r>
              <a:rPr lang="de-DE" sz="1100" dirty="0" smtClean="0">
                <a:solidFill>
                  <a:prstClr val="black"/>
                </a:solidFill>
                <a:cs typeface="Arial" charset="0"/>
              </a:rPr>
              <a:t>.</a:t>
            </a:r>
            <a:br>
              <a:rPr lang="de-DE" sz="1100" dirty="0" smtClean="0">
                <a:solidFill>
                  <a:prstClr val="black"/>
                </a:solidFill>
                <a:cs typeface="Arial" charset="0"/>
              </a:rPr>
            </a:br>
            <a:r>
              <a:rPr lang="de-DE" sz="1100" b="0" dirty="0">
                <a:solidFill>
                  <a:prstClr val="black"/>
                </a:solidFill>
                <a:cs typeface="Arial" charset="0"/>
              </a:rPr>
              <a:t>Segment:</a:t>
            </a:r>
            <a:r>
              <a:rPr lang="de-DE" sz="1100" dirty="0">
                <a:solidFill>
                  <a:prstClr val="black"/>
                </a:solidFill>
                <a:cs typeface="Arial" charset="0"/>
              </a:rPr>
              <a:t> </a:t>
            </a:r>
            <a:r>
              <a:rPr lang="de-DE" sz="1100" dirty="0" smtClean="0">
                <a:solidFill>
                  <a:prstClr val="black"/>
                </a:solidFill>
                <a:cs typeface="Arial" charset="0"/>
              </a:rPr>
              <a:t>Urlaubsreisen</a:t>
            </a:r>
            <a:r>
              <a:rPr lang="de-DE" sz="1100" dirty="0">
                <a:solidFill>
                  <a:prstClr val="black"/>
                </a:solidFill>
                <a:cs typeface="Arial" charset="0"/>
              </a:rPr>
              <a:t/>
            </a:r>
            <a:br>
              <a:rPr lang="de-DE" sz="1100" dirty="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Tree>
    <p:extLst>
      <p:ext uri="{BB962C8B-B14F-4D97-AF65-F5344CB8AC3E}">
        <p14:creationId xmlns:p14="http://schemas.microsoft.com/office/powerpoint/2010/main" val="1432193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p:cNvSpPr txBox="1"/>
          <p:nvPr/>
        </p:nvSpPr>
        <p:spPr>
          <a:xfrm>
            <a:off x="-30396" y="5979600"/>
            <a:ext cx="9174396" cy="215444"/>
          </a:xfrm>
          <a:prstGeom prst="rect">
            <a:avLst/>
          </a:prstGeom>
          <a:noFill/>
        </p:spPr>
        <p:txBody>
          <a:bodyPr wrap="square" rtlCol="0">
            <a:spAutoFit/>
          </a:bodyPr>
          <a:lstStyle/>
          <a:p>
            <a:r>
              <a:rPr lang="de-DE" sz="800" b="0" dirty="0">
                <a:solidFill>
                  <a:srgbClr val="004178"/>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Skala Weiterempfehlungsbereitschaft: </a:t>
            </a:r>
            <a:r>
              <a:rPr lang="de-DE" sz="700" i="1" dirty="0" smtClean="0">
                <a:solidFill>
                  <a:schemeClr val="bg1">
                    <a:lumMod val="50000"/>
                  </a:schemeClr>
                </a:solidFill>
              </a:rPr>
              <a:t>ganz bestimmt  </a:t>
            </a:r>
            <a:r>
              <a:rPr lang="de-DE" sz="700" b="0" i="1" dirty="0" smtClean="0">
                <a:solidFill>
                  <a:schemeClr val="bg1">
                    <a:lumMod val="50000"/>
                  </a:schemeClr>
                </a:solidFill>
              </a:rPr>
              <a:t>|  wahrscheinlich  |  bin unentschieden  |  wahrscheinlich nicht  |  auf gar keinen Fall</a:t>
            </a:r>
          </a:p>
        </p:txBody>
      </p:sp>
      <p:sp>
        <p:nvSpPr>
          <p:cNvPr id="17" name="Textplatzhalter 5"/>
          <p:cNvSpPr txBox="1">
            <a:spLocks/>
          </p:cNvSpPr>
          <p:nvPr/>
        </p:nvSpPr>
        <p:spPr>
          <a:xfrm>
            <a:off x="-36512" y="6317381"/>
            <a:ext cx="2623031"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a:t>
            </a:r>
            <a:endParaRPr lang="de-DE" sz="700" b="0" i="1" dirty="0">
              <a:solidFill>
                <a:prstClr val="white">
                  <a:lumMod val="50000"/>
                </a:prstClr>
              </a:solidFill>
            </a:endParaRPr>
          </a:p>
        </p:txBody>
      </p:sp>
      <p:sp>
        <p:nvSpPr>
          <p:cNvPr id="24" name="Abgerundete rechteckige Legende 23"/>
          <p:cNvSpPr/>
          <p:nvPr/>
        </p:nvSpPr>
        <p:spPr>
          <a:xfrm>
            <a:off x="327600" y="2890894"/>
            <a:ext cx="2530246" cy="1599850"/>
          </a:xfrm>
          <a:prstGeom prst="wedgeRoundRectCallout">
            <a:avLst>
              <a:gd name="adj1" fmla="val 8552"/>
              <a:gd name="adj2" fmla="val 79009"/>
              <a:gd name="adj3" fmla="val 16667"/>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4000" b="0" kern="0" dirty="0" smtClean="0">
                <a:solidFill>
                  <a:schemeClr val="bg1"/>
                </a:solidFill>
                <a:cs typeface="Arial" pitchFamily="34" charset="0"/>
              </a:rPr>
              <a:t>70</a:t>
            </a:r>
            <a:r>
              <a:rPr kumimoji="0" lang="de-DE" sz="4000" b="0" i="0" u="none" strike="noStrike" kern="0" cap="none" spc="0" normalizeH="0" baseline="0" noProof="0" dirty="0" smtClean="0">
                <a:ln>
                  <a:noFill/>
                </a:ln>
                <a:solidFill>
                  <a:schemeClr val="bg1"/>
                </a:solidFill>
                <a:effectLst/>
                <a:uLnTx/>
                <a:uFillTx/>
                <a:latin typeface="Arial" pitchFamily="34" charset="0"/>
                <a:cs typeface="Arial" pitchFamily="34" charset="0"/>
              </a:rPr>
              <a:t>%</a:t>
            </a:r>
            <a:endParaRPr kumimoji="0" lang="de-DE" sz="4000" b="0"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28" name="Textfeld 27"/>
          <p:cNvSpPr txBox="1"/>
          <p:nvPr/>
        </p:nvSpPr>
        <p:spPr>
          <a:xfrm>
            <a:off x="327600" y="4152161"/>
            <a:ext cx="2430693" cy="261610"/>
          </a:xfrm>
          <a:prstGeom prst="rect">
            <a:avLst/>
          </a:prstGeom>
          <a:noFill/>
        </p:spPr>
        <p:txBody>
          <a:bodyPr wrap="square" rtlCol="0">
            <a:spAutoFit/>
          </a:bodyPr>
          <a:lstStyle/>
          <a:p>
            <a:pPr algn="r"/>
            <a:r>
              <a:rPr lang="de-DE" sz="1100" dirty="0" smtClean="0">
                <a:solidFill>
                  <a:schemeClr val="bg1"/>
                </a:solidFill>
                <a:cs typeface="Arial" pitchFamily="34" charset="0"/>
              </a:rPr>
              <a:t>„ganz bestimmt“</a:t>
            </a:r>
            <a:endParaRPr lang="de-DE" sz="1100" dirty="0">
              <a:solidFill>
                <a:schemeClr val="bg1"/>
              </a:solidFill>
              <a:cs typeface="Arial" pitchFamily="34" charset="0"/>
            </a:endParaRPr>
          </a:p>
        </p:txBody>
      </p:sp>
      <p:sp>
        <p:nvSpPr>
          <p:cNvPr id="33"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schemeClr val="tx1"/>
              </a:buClr>
              <a:defRPr/>
            </a:pPr>
            <a:r>
              <a:rPr lang="de-DE" sz="1100" dirty="0">
                <a:solidFill>
                  <a:prstClr val="black"/>
                </a:solidFill>
                <a:cs typeface="Arial" charset="0"/>
              </a:rPr>
              <a:t>Urlaubsreisen </a:t>
            </a:r>
            <a:r>
              <a:rPr lang="de-DE" sz="1100" dirty="0">
                <a:solidFill>
                  <a:prstClr val="black"/>
                </a:solidFill>
              </a:rPr>
              <a:t>der Inländer </a:t>
            </a:r>
            <a:r>
              <a:rPr lang="de-DE" sz="1100" dirty="0" smtClean="0">
                <a:solidFill>
                  <a:prstClr val="black"/>
                </a:solidFill>
                <a:cs typeface="Arial" charset="0"/>
              </a:rPr>
              <a:t>ab </a:t>
            </a:r>
            <a:r>
              <a:rPr lang="de-DE" sz="1100" dirty="0">
                <a:solidFill>
                  <a:prstClr val="black"/>
                </a:solidFill>
                <a:cs typeface="Arial" charset="0"/>
              </a:rPr>
              <a:t>1 </a:t>
            </a:r>
            <a:r>
              <a:rPr lang="de-DE" sz="1100" dirty="0" smtClean="0">
                <a:solidFill>
                  <a:prstClr val="black"/>
                </a:solidFill>
                <a:cs typeface="Arial" charset="0"/>
              </a:rPr>
              <a:t>Übernachtung: </a:t>
            </a:r>
            <a:r>
              <a:rPr lang="de-DE" sz="1100" dirty="0" smtClean="0">
                <a:cs typeface="Arial" charset="0"/>
              </a:rPr>
              <a:t>Weiterempfehlungsbereitschaft</a:t>
            </a:r>
            <a:br>
              <a:rPr lang="de-DE" sz="1100" dirty="0" smtClean="0">
                <a:cs typeface="Arial" charset="0"/>
              </a:rPr>
            </a:br>
            <a:r>
              <a:rPr lang="de-DE" sz="1100" dirty="0" smtClean="0">
                <a:cs typeface="Arial" charset="0"/>
              </a:rPr>
              <a:t>(Top-Wert, Basis Reisen, in %)</a:t>
            </a:r>
            <a:endParaRPr lang="de-DE" sz="1100" dirty="0">
              <a:cs typeface="Arial" charset="0"/>
            </a:endParaRPr>
          </a:p>
        </p:txBody>
      </p:sp>
      <p:sp>
        <p:nvSpPr>
          <p:cNvPr id="20" name="Titel 2"/>
          <p:cNvSpPr>
            <a:spLocks noGrp="1"/>
          </p:cNvSpPr>
          <p:nvPr>
            <p:ph type="title"/>
          </p:nvPr>
        </p:nvSpPr>
        <p:spPr>
          <a:xfrm>
            <a:off x="323410" y="260350"/>
            <a:ext cx="6336822" cy="648300"/>
          </a:xfrm>
        </p:spPr>
        <p:txBody>
          <a:bodyPr/>
          <a:lstStyle/>
          <a:p>
            <a:r>
              <a:rPr lang="de-DE" b="1" dirty="0" smtClean="0">
                <a:solidFill>
                  <a:schemeClr val="tx2"/>
                </a:solidFill>
              </a:rPr>
              <a:t>Urlaubsreisen</a:t>
            </a:r>
            <a:endParaRPr lang="de-DE" b="1" dirty="0">
              <a:solidFill>
                <a:schemeClr val="tx2"/>
              </a:solidFill>
            </a:endParaRPr>
          </a:p>
        </p:txBody>
      </p:sp>
      <p:sp>
        <p:nvSpPr>
          <p:cNvPr id="18" name="Textplatzhalter 4"/>
          <p:cNvSpPr>
            <a:spLocks noGrp="1"/>
          </p:cNvSpPr>
          <p:nvPr>
            <p:ph type="body" sz="quarter" idx="10"/>
          </p:nvPr>
        </p:nvSpPr>
        <p:spPr>
          <a:xfrm>
            <a:off x="323850" y="1052513"/>
            <a:ext cx="8496300" cy="288000"/>
          </a:xfrm>
        </p:spPr>
        <p:txBody>
          <a:bodyPr/>
          <a:lstStyle/>
          <a:p>
            <a:r>
              <a:rPr lang="de-DE" sz="1400" dirty="0" smtClean="0"/>
              <a:t>Qualitätskennzahlen </a:t>
            </a:r>
            <a:r>
              <a:rPr lang="de-DE" sz="1400" dirty="0"/>
              <a:t>– </a:t>
            </a:r>
            <a:r>
              <a:rPr lang="de-DE" sz="1400" i="1" dirty="0" smtClean="0">
                <a:solidFill>
                  <a:srgbClr val="F59D6B"/>
                </a:solidFill>
              </a:rPr>
              <a:t>Uckermark, Brandenburg, </a:t>
            </a:r>
            <a:r>
              <a:rPr lang="de-DE" sz="1400" i="1" dirty="0">
                <a:solidFill>
                  <a:srgbClr val="F59D6B"/>
                </a:solidFill>
              </a:rPr>
              <a:t>Deutschland</a:t>
            </a:r>
          </a:p>
        </p:txBody>
      </p:sp>
      <p:sp>
        <p:nvSpPr>
          <p:cNvPr id="16" name="Rechteck 15"/>
          <p:cNvSpPr>
            <a:spLocks noChangeArrowheads="1"/>
          </p:cNvSpPr>
          <p:nvPr/>
        </p:nvSpPr>
        <p:spPr bwMode="auto">
          <a:xfrm>
            <a:off x="251518" y="2326630"/>
            <a:ext cx="4158557" cy="461665"/>
          </a:xfrm>
          <a:prstGeom prst="rect">
            <a:avLst/>
          </a:prstGeom>
          <a:noFill/>
          <a:ln w="9525">
            <a:noFill/>
            <a:miter lim="800000"/>
            <a:headEnd/>
            <a:tailEnd/>
          </a:ln>
        </p:spPr>
        <p:txBody>
          <a:bodyPr wrap="square">
            <a:spAutoFit/>
          </a:bodyPr>
          <a:lstStyle/>
          <a:p>
            <a:r>
              <a:rPr lang="de-DE" sz="1200" b="0" i="0" dirty="0" smtClean="0">
                <a:solidFill>
                  <a:schemeClr val="tx2"/>
                </a:solidFill>
                <a:latin typeface="Arial" pitchFamily="34" charset="0"/>
                <a:cs typeface="Arial" pitchFamily="34" charset="0"/>
                <a:sym typeface="Wingdings" pitchFamily="2" charset="2"/>
              </a:rPr>
              <a:t></a:t>
            </a:r>
            <a:r>
              <a:rPr lang="de-DE" sz="1200" b="0" i="0" dirty="0" smtClean="0">
                <a:solidFill>
                  <a:srgbClr val="004178"/>
                </a:solidFill>
                <a:latin typeface="Arial" pitchFamily="34" charset="0"/>
                <a:cs typeface="Arial" pitchFamily="34" charset="0"/>
                <a:sym typeface="Wingdings" pitchFamily="2" charset="2"/>
              </a:rPr>
              <a:t> </a:t>
            </a:r>
            <a:r>
              <a:rPr lang="de-DE" sz="1200" b="0" dirty="0">
                <a:solidFill>
                  <a:schemeClr val="dk1"/>
                </a:solidFill>
                <a:latin typeface="Arial" charset="0"/>
              </a:rPr>
              <a:t>Bereitschaft zur Weiterempfehlung </a:t>
            </a:r>
            <a:r>
              <a:rPr lang="de-DE" sz="1200" b="0" dirty="0" smtClean="0">
                <a:solidFill>
                  <a:schemeClr val="dk1"/>
                </a:solidFill>
                <a:latin typeface="Arial" charset="0"/>
              </a:rPr>
              <a:t>der </a:t>
            </a:r>
            <a:r>
              <a:rPr lang="de-DE" sz="1200" b="0" dirty="0" smtClean="0">
                <a:cs typeface="Arial" pitchFamily="34" charset="0"/>
                <a:sym typeface="Wingdings" pitchFamily="2" charset="2"/>
              </a:rPr>
              <a:t> </a:t>
            </a:r>
            <a:br>
              <a:rPr lang="de-DE" sz="1200" b="0" dirty="0" smtClean="0">
                <a:cs typeface="Arial" pitchFamily="34" charset="0"/>
                <a:sym typeface="Wingdings" pitchFamily="2" charset="2"/>
              </a:rPr>
            </a:br>
            <a:r>
              <a:rPr lang="de-DE" sz="1200" b="0" dirty="0" smtClean="0">
                <a:cs typeface="Arial" pitchFamily="34" charset="0"/>
                <a:sym typeface="Wingdings" pitchFamily="2" charset="2"/>
              </a:rPr>
              <a:t>Uckermark</a:t>
            </a:r>
            <a:r>
              <a:rPr lang="de-DE" sz="1200" b="0" dirty="0" smtClean="0">
                <a:solidFill>
                  <a:schemeClr val="dk1"/>
                </a:solidFill>
                <a:latin typeface="Arial" charset="0"/>
              </a:rPr>
              <a:t> an Verwandte/Bekannte</a:t>
            </a:r>
            <a:endParaRPr lang="de-DE" i="0" dirty="0">
              <a:latin typeface="Arial" pitchFamily="34" charset="0"/>
              <a:cs typeface="Arial" pitchFamily="34" charset="0"/>
              <a:sym typeface="Wingdings" pitchFamily="2" charset="2"/>
            </a:endParaRPr>
          </a:p>
        </p:txBody>
      </p:sp>
      <p:graphicFrame>
        <p:nvGraphicFramePr>
          <p:cNvPr id="22" name="Diagramm 21"/>
          <p:cNvGraphicFramePr/>
          <p:nvPr>
            <p:extLst>
              <p:ext uri="{D42A27DB-BD31-4B8C-83A1-F6EECF244321}">
                <p14:modId xmlns:p14="http://schemas.microsoft.com/office/powerpoint/2010/main" val="1055108496"/>
              </p:ext>
            </p:extLst>
          </p:nvPr>
        </p:nvGraphicFramePr>
        <p:xfrm>
          <a:off x="4427204" y="2326630"/>
          <a:ext cx="4080294" cy="309516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hteck 24"/>
          <p:cNvSpPr/>
          <p:nvPr/>
        </p:nvSpPr>
        <p:spPr>
          <a:xfrm>
            <a:off x="964055" y="4490744"/>
            <a:ext cx="742511" cy="230832"/>
          </a:xfrm>
          <a:prstGeom prst="rect">
            <a:avLst/>
          </a:prstGeom>
        </p:spPr>
        <p:txBody>
          <a:bodyPr wrap="none">
            <a:spAutoFit/>
          </a:bodyPr>
          <a:lstStyle/>
          <a:p>
            <a:pPr algn="ctr"/>
            <a:r>
              <a:rPr lang="de-DE" sz="900" b="0" dirty="0" smtClean="0">
                <a:solidFill>
                  <a:prstClr val="black"/>
                </a:solidFill>
                <a:cs typeface="Arial" pitchFamily="34" charset="0"/>
              </a:rPr>
              <a:t>Uckermark</a:t>
            </a:r>
            <a:endParaRPr lang="de-DE" sz="900" b="0" dirty="0">
              <a:solidFill>
                <a:prstClr val="black"/>
              </a:solidFill>
              <a:cs typeface="Arial" pitchFamily="34" charset="0"/>
            </a:endParaRPr>
          </a:p>
        </p:txBody>
      </p:sp>
      <p:sp>
        <p:nvSpPr>
          <p:cNvPr id="26"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36000" tIns="46800" rIns="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 Brandenburg, </a:t>
            </a:r>
            <a:r>
              <a:rPr lang="de-DE" sz="1100" dirty="0" err="1">
                <a:solidFill>
                  <a:prstClr val="black"/>
                </a:solidFill>
                <a:cs typeface="Arial" charset="0"/>
              </a:rPr>
              <a:t>Deutschl</a:t>
            </a:r>
            <a:r>
              <a:rPr lang="de-DE" sz="1100" dirty="0" smtClean="0">
                <a:solidFill>
                  <a:prstClr val="black"/>
                </a:solidFill>
                <a:cs typeface="Arial" charset="0"/>
              </a:rPr>
              <a:t>.</a:t>
            </a:r>
            <a:br>
              <a:rPr lang="de-DE" sz="1100" dirty="0" smtClean="0">
                <a:solidFill>
                  <a:prstClr val="black"/>
                </a:solidFill>
                <a:cs typeface="Arial" charset="0"/>
              </a:rPr>
            </a:br>
            <a:r>
              <a:rPr lang="de-DE" sz="1100" b="0" dirty="0">
                <a:solidFill>
                  <a:prstClr val="black"/>
                </a:solidFill>
                <a:cs typeface="Arial" charset="0"/>
              </a:rPr>
              <a:t>Segment:</a:t>
            </a:r>
            <a:r>
              <a:rPr lang="de-DE" sz="1100" dirty="0">
                <a:solidFill>
                  <a:prstClr val="black"/>
                </a:solidFill>
                <a:cs typeface="Arial" charset="0"/>
              </a:rPr>
              <a:t> </a:t>
            </a:r>
            <a:r>
              <a:rPr lang="de-DE" sz="1100" dirty="0" smtClean="0">
                <a:solidFill>
                  <a:prstClr val="black"/>
                </a:solidFill>
                <a:cs typeface="Arial" charset="0"/>
              </a:rPr>
              <a:t>Urlaubsreisen</a:t>
            </a:r>
            <a:r>
              <a:rPr lang="de-DE" sz="1100" dirty="0">
                <a:solidFill>
                  <a:prstClr val="black"/>
                </a:solidFill>
                <a:cs typeface="Arial" charset="0"/>
              </a:rPr>
              <a:t/>
            </a:r>
            <a:br>
              <a:rPr lang="de-DE" sz="1100" dirty="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Tree>
    <p:extLst>
      <p:ext uri="{BB962C8B-B14F-4D97-AF65-F5344CB8AC3E}">
        <p14:creationId xmlns:p14="http://schemas.microsoft.com/office/powerpoint/2010/main" val="410095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7177398" y="1223228"/>
            <a:ext cx="1643074" cy="4929222"/>
          </a:xfrm>
          <a:prstGeom prst="rect">
            <a:avLst/>
          </a:prstGeom>
          <a:solidFill>
            <a:srgbClr val="F9BE9D">
              <a:alpha val="20000"/>
            </a:srgbClr>
          </a:solidFill>
          <a:ln w="571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0" hangingPunct="0">
              <a:spcBef>
                <a:spcPts val="600"/>
              </a:spcBef>
              <a:buClr>
                <a:srgbClr val="004178"/>
              </a:buClr>
              <a:buSzPct val="75000"/>
              <a:defRPr/>
            </a:pPr>
            <a:endParaRPr lang="de-DE" sz="700" b="0" dirty="0">
              <a:solidFill>
                <a:srgbClr val="000000"/>
              </a:solidFill>
            </a:endParaRP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5585268"/>
            <a:ext cx="567181" cy="567181"/>
          </a:xfrm>
          <a:prstGeom prst="rect">
            <a:avLst/>
          </a:prstGeom>
        </p:spPr>
      </p:pic>
      <p:sp>
        <p:nvSpPr>
          <p:cNvPr id="17" name="Textfeld 16"/>
          <p:cNvSpPr txBox="1">
            <a:spLocks noChangeArrowheads="1"/>
          </p:cNvSpPr>
          <p:nvPr/>
        </p:nvSpPr>
        <p:spPr bwMode="auto">
          <a:xfrm>
            <a:off x="7177399" y="4398516"/>
            <a:ext cx="1643074" cy="1723549"/>
          </a:xfrm>
          <a:prstGeom prst="rect">
            <a:avLst/>
          </a:prstGeom>
          <a:noFill/>
          <a:ln w="9525">
            <a:noFill/>
            <a:miter lim="800000"/>
            <a:headEnd/>
            <a:tailEnd/>
          </a:ln>
        </p:spPr>
        <p:txBody>
          <a:bodyPr wrap="square">
            <a:spAutoFit/>
          </a:bodyPr>
          <a:lstStyle/>
          <a:p>
            <a:endParaRPr lang="sv-SE" sz="1000" dirty="0" smtClean="0">
              <a:solidFill>
                <a:srgbClr val="E55A00"/>
              </a:solidFill>
              <a:latin typeface="Arial" charset="0"/>
            </a:endParaRPr>
          </a:p>
          <a:p>
            <a:endParaRPr lang="sv-SE" sz="1000" dirty="0">
              <a:solidFill>
                <a:srgbClr val="E55A00"/>
              </a:solidFill>
              <a:latin typeface="Arial" charset="0"/>
            </a:endParaRPr>
          </a:p>
          <a:p>
            <a:endParaRPr lang="sv-SE" sz="1000" dirty="0" smtClean="0">
              <a:solidFill>
                <a:srgbClr val="E55A00"/>
              </a:solidFill>
              <a:latin typeface="Arial" charset="0"/>
            </a:endParaRPr>
          </a:p>
          <a:p>
            <a:endParaRPr lang="sv-SE" sz="1000" dirty="0">
              <a:solidFill>
                <a:srgbClr val="E55A00"/>
              </a:solidFill>
              <a:latin typeface="Arial" charset="0"/>
            </a:endParaRPr>
          </a:p>
          <a:p>
            <a:endParaRPr lang="sv-SE" sz="1000" dirty="0" smtClean="0">
              <a:solidFill>
                <a:srgbClr val="E55A00"/>
              </a:solidFill>
              <a:latin typeface="Arial" charset="0"/>
            </a:endParaRPr>
          </a:p>
          <a:p>
            <a:r>
              <a:rPr lang="sv-SE" sz="1000" dirty="0" smtClean="0">
                <a:solidFill>
                  <a:srgbClr val="E55A00"/>
                </a:solidFill>
                <a:latin typeface="Arial" charset="0"/>
              </a:rPr>
              <a:t>Kontakt:</a:t>
            </a:r>
          </a:p>
          <a:p>
            <a:endParaRPr lang="sv-SE" sz="800" dirty="0">
              <a:solidFill>
                <a:srgbClr val="E55A00"/>
              </a:solidFill>
              <a:latin typeface="Arial" charset="0"/>
            </a:endParaRPr>
          </a:p>
          <a:p>
            <a:r>
              <a:rPr lang="sv-SE" sz="800" dirty="0" smtClean="0">
                <a:solidFill>
                  <a:srgbClr val="E55A00"/>
                </a:solidFill>
                <a:latin typeface="Arial" charset="0"/>
              </a:rPr>
              <a:t>Christina </a:t>
            </a:r>
            <a:r>
              <a:rPr lang="sv-SE" sz="800" dirty="0">
                <a:solidFill>
                  <a:srgbClr val="E55A00"/>
                </a:solidFill>
                <a:latin typeface="Arial" charset="0"/>
              </a:rPr>
              <a:t>Arva</a:t>
            </a:r>
          </a:p>
          <a:p>
            <a:r>
              <a:rPr lang="sv-SE" sz="800" dirty="0" smtClean="0">
                <a:solidFill>
                  <a:srgbClr val="E55A00"/>
                </a:solidFill>
                <a:latin typeface="Arial" charset="0"/>
              </a:rPr>
              <a:t>Manager </a:t>
            </a:r>
            <a:r>
              <a:rPr lang="sv-SE" sz="800" dirty="0">
                <a:solidFill>
                  <a:srgbClr val="E55A00"/>
                </a:solidFill>
                <a:latin typeface="Arial" charset="0"/>
              </a:rPr>
              <a:t/>
            </a:r>
            <a:br>
              <a:rPr lang="sv-SE" sz="800" dirty="0">
                <a:solidFill>
                  <a:srgbClr val="E55A00"/>
                </a:solidFill>
                <a:latin typeface="Arial" charset="0"/>
              </a:rPr>
            </a:br>
            <a:r>
              <a:rPr lang="sv-SE" sz="800" dirty="0" smtClean="0">
                <a:solidFill>
                  <a:srgbClr val="E55A00"/>
                </a:solidFill>
                <a:latin typeface="Arial" charset="0"/>
              </a:rPr>
              <a:t>Consumer Panels &amp; Services</a:t>
            </a:r>
            <a:r>
              <a:rPr lang="sv-SE" sz="800" dirty="0">
                <a:solidFill>
                  <a:srgbClr val="E55A00"/>
                </a:solidFill>
                <a:latin typeface="Arial" charset="0"/>
              </a:rPr>
              <a:t/>
            </a:r>
            <a:br>
              <a:rPr lang="sv-SE" sz="800" dirty="0">
                <a:solidFill>
                  <a:srgbClr val="E55A00"/>
                </a:solidFill>
                <a:latin typeface="Arial" charset="0"/>
              </a:rPr>
            </a:br>
            <a:r>
              <a:rPr lang="sv-SE" sz="700" b="0" dirty="0">
                <a:solidFill>
                  <a:srgbClr val="E55A00"/>
                </a:solidFill>
                <a:latin typeface="Arial" charset="0"/>
              </a:rPr>
              <a:t>christina.arva@gfk.com</a:t>
            </a:r>
            <a:br>
              <a:rPr lang="sv-SE" sz="700" b="0" dirty="0">
                <a:solidFill>
                  <a:srgbClr val="E55A00"/>
                </a:solidFill>
                <a:latin typeface="Arial" charset="0"/>
              </a:rPr>
            </a:br>
            <a:r>
              <a:rPr lang="sv-SE" sz="700" b="0" dirty="0">
                <a:solidFill>
                  <a:srgbClr val="E55A00"/>
                </a:solidFill>
                <a:latin typeface="Arial" charset="0"/>
              </a:rPr>
              <a:t>Tel.: </a:t>
            </a:r>
            <a:r>
              <a:rPr lang="sv-SE" sz="700" b="0" dirty="0" smtClean="0">
                <a:solidFill>
                  <a:srgbClr val="E55A00"/>
                </a:solidFill>
                <a:latin typeface="Arial" charset="0"/>
              </a:rPr>
              <a:t>0911/3954113</a:t>
            </a:r>
            <a:endParaRPr lang="sv-SE" sz="700" b="0" dirty="0">
              <a:solidFill>
                <a:srgbClr val="E55A00"/>
              </a:solidFill>
              <a:latin typeface="Arial" charset="0"/>
            </a:endParaRPr>
          </a:p>
        </p:txBody>
      </p:sp>
      <p:sp>
        <p:nvSpPr>
          <p:cNvPr id="13" name="Titel 1"/>
          <p:cNvSpPr>
            <a:spLocks noGrp="1"/>
          </p:cNvSpPr>
          <p:nvPr>
            <p:ph type="title"/>
          </p:nvPr>
        </p:nvSpPr>
        <p:spPr>
          <a:xfrm>
            <a:off x="323410" y="260350"/>
            <a:ext cx="6336822" cy="648300"/>
          </a:xfrm>
        </p:spPr>
        <p:txBody>
          <a:bodyPr/>
          <a:lstStyle/>
          <a:p>
            <a:r>
              <a:rPr lang="de-DE" b="1" dirty="0" smtClean="0">
                <a:solidFill>
                  <a:schemeClr val="tx2"/>
                </a:solidFill>
              </a:rPr>
              <a:t>Ansprechpartner, Impressum</a:t>
            </a:r>
            <a:endParaRPr lang="de-DE" b="1" dirty="0">
              <a:solidFill>
                <a:schemeClr val="tx2"/>
              </a:solidFill>
            </a:endParaRPr>
          </a:p>
        </p:txBody>
      </p:sp>
      <p:sp>
        <p:nvSpPr>
          <p:cNvPr id="18" name="Textfeld 17"/>
          <p:cNvSpPr txBox="1"/>
          <p:nvPr/>
        </p:nvSpPr>
        <p:spPr>
          <a:xfrm>
            <a:off x="269966" y="1428014"/>
            <a:ext cx="6750306" cy="3385542"/>
          </a:xfrm>
          <a:prstGeom prst="rect">
            <a:avLst/>
          </a:prstGeom>
          <a:noFill/>
        </p:spPr>
        <p:txBody>
          <a:bodyPr wrap="square" rtlCol="0">
            <a:spAutoFit/>
          </a:bodyPr>
          <a:lstStyle/>
          <a:p>
            <a:pPr lvl="0" algn="just"/>
            <a:r>
              <a:rPr lang="de-DE" sz="1200" dirty="0">
                <a:solidFill>
                  <a:srgbClr val="000000"/>
                </a:solidFill>
                <a:latin typeface="Arial" charset="0"/>
                <a:cs typeface="Arial" charset="0"/>
                <a:sym typeface="Wingdings" pitchFamily="2" charset="2"/>
              </a:rPr>
              <a:t>Unternehmen müssen Entscheidungen treffen. Entscheidungen basieren auf Wissen.</a:t>
            </a:r>
          </a:p>
          <a:p>
            <a:pPr lvl="0" algn="just"/>
            <a:endParaRPr lang="de-DE" sz="1200" dirty="0">
              <a:solidFill>
                <a:srgbClr val="1F497D"/>
              </a:solidFill>
              <a:latin typeface="Arial" charset="0"/>
            </a:endParaRPr>
          </a:p>
          <a:p>
            <a:pPr lvl="0" algn="just"/>
            <a:endParaRPr lang="de-DE" sz="1000" b="0" dirty="0">
              <a:solidFill>
                <a:prstClr val="black"/>
              </a:solidFill>
              <a:latin typeface="Arial" charset="0"/>
            </a:endParaRPr>
          </a:p>
          <a:p>
            <a:pPr lvl="0" algn="just"/>
            <a:r>
              <a:rPr lang="de-DE" sz="1000" b="0" dirty="0">
                <a:solidFill>
                  <a:prstClr val="black"/>
                </a:solidFill>
                <a:latin typeface="Arial" charset="0"/>
              </a:rPr>
              <a:t>Die GfK ist das größte deutsche Marktforschungsunternehmen mit Hauptsitz in Nürnberg. Sie ist ein </a:t>
            </a:r>
            <a:r>
              <a:rPr lang="de-DE" sz="1000" b="0" dirty="0" err="1">
                <a:solidFill>
                  <a:prstClr val="black"/>
                </a:solidFill>
                <a:latin typeface="Arial" charset="0"/>
              </a:rPr>
              <a:t>Full</a:t>
            </a:r>
            <a:r>
              <a:rPr lang="de-DE" sz="1000" b="0" dirty="0">
                <a:solidFill>
                  <a:prstClr val="black"/>
                </a:solidFill>
                <a:latin typeface="Arial" charset="0"/>
              </a:rPr>
              <a:t>-Service-Institut, das seinen Kunden faktenbasierte Beratung bietet. Sie ist ein Unternehmen mit Tradition, das Kontinuität, langfristige Kundenbindungen und beständige Leistung auf höchstem Niveau pflegt. Auch aus diesem Grund pflegt die GfK ihre Wurzeln, die in der akademischen Forschung liegen. Der Fokus auf Innovation und Fortschritt ist ein zentraler Bestandteil ihrer Unternehmenskultur. Damit sichert sie nachhaltig die Qualität und Aktualität der von ihr eingesetzten Methoden und Instrumente. </a:t>
            </a:r>
          </a:p>
          <a:p>
            <a:pPr lvl="0" algn="just"/>
            <a:endParaRPr lang="de-DE" sz="1000" b="0" dirty="0">
              <a:solidFill>
                <a:prstClr val="black"/>
              </a:solidFill>
              <a:latin typeface="Arial" charset="0"/>
            </a:endParaRPr>
          </a:p>
          <a:p>
            <a:pPr lvl="0" algn="just"/>
            <a:r>
              <a:rPr lang="de-DE" sz="1000" b="0" dirty="0">
                <a:solidFill>
                  <a:prstClr val="black"/>
                </a:solidFill>
                <a:latin typeface="Arial" charset="0"/>
              </a:rPr>
              <a:t>Das Team von GfK SE, Consumer Panels &amp; Services hat sich innerhalb der GfK Gruppe auf die Reisebranche spezialisiert. Der GfK </a:t>
            </a:r>
            <a:r>
              <a:rPr lang="de-DE" sz="1000" b="0" dirty="0" err="1">
                <a:solidFill>
                  <a:prstClr val="black"/>
                </a:solidFill>
                <a:latin typeface="Arial" charset="0"/>
              </a:rPr>
              <a:t>DestinationMonitor</a:t>
            </a:r>
            <a:r>
              <a:rPr lang="de-DE" sz="1000" b="0" dirty="0">
                <a:solidFill>
                  <a:prstClr val="black"/>
                </a:solidFill>
                <a:latin typeface="Arial" charset="0"/>
              </a:rPr>
              <a:t> Deutschland ist Teil des GfK </a:t>
            </a:r>
            <a:r>
              <a:rPr lang="de-DE" sz="1000" b="0" dirty="0" err="1">
                <a:solidFill>
                  <a:prstClr val="black"/>
                </a:solidFill>
                <a:latin typeface="Arial" charset="0"/>
              </a:rPr>
              <a:t>MobilitätsMonitor</a:t>
            </a:r>
            <a:r>
              <a:rPr lang="de-DE" sz="1000" b="0" dirty="0">
                <a:solidFill>
                  <a:prstClr val="black"/>
                </a:solidFill>
                <a:latin typeface="Arial" charset="0"/>
              </a:rPr>
              <a:t>, ein klassisches </a:t>
            </a:r>
            <a:r>
              <a:rPr lang="de-DE" sz="1000" b="0" dirty="0" err="1">
                <a:solidFill>
                  <a:prstClr val="black"/>
                </a:solidFill>
                <a:latin typeface="Arial" charset="0"/>
              </a:rPr>
              <a:t>ConsumerTracking</a:t>
            </a:r>
            <a:r>
              <a:rPr lang="de-DE" sz="1000" b="0" dirty="0">
                <a:solidFill>
                  <a:prstClr val="black"/>
                </a:solidFill>
                <a:latin typeface="Arial" charset="0"/>
              </a:rPr>
              <a:t>-Instrument und das Herzstück der Informationsservices für touristische Consumer </a:t>
            </a:r>
            <a:r>
              <a:rPr lang="de-DE" sz="1000" b="0" dirty="0" err="1">
                <a:solidFill>
                  <a:prstClr val="black"/>
                </a:solidFill>
                <a:latin typeface="Arial" charset="0"/>
              </a:rPr>
              <a:t>Insights</a:t>
            </a:r>
            <a:r>
              <a:rPr lang="de-DE" sz="1000" b="0" dirty="0">
                <a:solidFill>
                  <a:prstClr val="black"/>
                </a:solidFill>
                <a:latin typeface="Arial" charset="0"/>
              </a:rPr>
              <a:t> der GfK. In einer kontinuierlichen, repräsentativen Großstichprobe werden alle Reiseaktivitäten ab 50 km Entfernung vom Wohnort erhoben. Monatlich berichten 19.000 private deutsche Haushalte mit ca. 38.000 Personen über deren Geschäfts- und Privatreisen, sowohl eintägig als auch mehrtägig. Zu jeder Reise werden zahlreiche Detailinformationen abgefragt, die mit den vorhandenen soziodemografischen Informationen für Zielgruppenprofile verknüpft werden. Neben den Reiseinformationen liegen zu den befragten Haushalten zahlreiche weitere Informationen wie z.B. Medien- oder Internetnutzungsverhalten oder Lifestyle (GfK Consumer Styles) vor. Der GfK </a:t>
            </a:r>
            <a:r>
              <a:rPr lang="de-DE" sz="1000" b="0" dirty="0" err="1">
                <a:solidFill>
                  <a:prstClr val="black"/>
                </a:solidFill>
                <a:latin typeface="Arial" charset="0"/>
              </a:rPr>
              <a:t>MobilitätsMonitor</a:t>
            </a:r>
            <a:r>
              <a:rPr lang="de-DE" sz="1000" b="0" dirty="0">
                <a:solidFill>
                  <a:prstClr val="black"/>
                </a:solidFill>
                <a:latin typeface="Arial" charset="0"/>
              </a:rPr>
              <a:t> ermöglicht somit single-</a:t>
            </a:r>
            <a:r>
              <a:rPr lang="de-DE" sz="1000" b="0" dirty="0" err="1">
                <a:solidFill>
                  <a:prstClr val="black"/>
                </a:solidFill>
                <a:latin typeface="Arial" charset="0"/>
              </a:rPr>
              <a:t>source</a:t>
            </a:r>
            <a:r>
              <a:rPr lang="de-DE" sz="1000" b="0" dirty="0">
                <a:solidFill>
                  <a:prstClr val="black"/>
                </a:solidFill>
                <a:latin typeface="Arial" charset="0"/>
              </a:rPr>
              <a:t> die Beantwortung aller marketing-relevanten Fragestellungen im Bereich Touristik.</a:t>
            </a:r>
            <a:endParaRPr lang="de-DE" sz="1000" dirty="0">
              <a:solidFill>
                <a:prstClr val="black"/>
              </a:solidFill>
              <a:latin typeface="Arial" charset="0"/>
            </a:endParaRPr>
          </a:p>
        </p:txBody>
      </p:sp>
      <p:sp>
        <p:nvSpPr>
          <p:cNvPr id="19" name="Textplatzhalter 4"/>
          <p:cNvSpPr>
            <a:spLocks noGrp="1"/>
          </p:cNvSpPr>
          <p:nvPr>
            <p:ph type="body" sz="quarter" idx="11"/>
          </p:nvPr>
        </p:nvSpPr>
        <p:spPr>
          <a:xfrm>
            <a:off x="323850" y="1052513"/>
            <a:ext cx="8496300" cy="288000"/>
          </a:xfrm>
        </p:spPr>
        <p:txBody>
          <a:bodyPr/>
          <a:lstStyle/>
          <a:p>
            <a:r>
              <a:rPr lang="de-DE" sz="1400" dirty="0" smtClean="0"/>
              <a:t>GfK – Growth </a:t>
            </a:r>
            <a:r>
              <a:rPr lang="de-DE" sz="1400" dirty="0" err="1" smtClean="0"/>
              <a:t>from</a:t>
            </a:r>
            <a:r>
              <a:rPr lang="de-DE" sz="1400" dirty="0" smtClean="0"/>
              <a:t> Knowledge</a:t>
            </a:r>
          </a:p>
        </p:txBody>
      </p:sp>
    </p:spTree>
    <p:extLst>
      <p:ext uri="{BB962C8B-B14F-4D97-AF65-F5344CB8AC3E}">
        <p14:creationId xmlns:p14="http://schemas.microsoft.com/office/powerpoint/2010/main" val="16284046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b="1" dirty="0" smtClean="0">
                <a:solidFill>
                  <a:schemeClr val="tx2"/>
                </a:solidFill>
              </a:rPr>
              <a:t>Ansprechpartner</a:t>
            </a:r>
            <a:r>
              <a:rPr lang="de-DE" b="1" dirty="0">
                <a:solidFill>
                  <a:schemeClr val="tx2"/>
                </a:solidFill>
              </a:rPr>
              <a:t>, Impressum</a:t>
            </a:r>
          </a:p>
        </p:txBody>
      </p:sp>
      <p:sp>
        <p:nvSpPr>
          <p:cNvPr id="4" name="Textplatzhalter 3"/>
          <p:cNvSpPr>
            <a:spLocks noGrp="1"/>
          </p:cNvSpPr>
          <p:nvPr>
            <p:ph type="body" sz="quarter" idx="11"/>
          </p:nvPr>
        </p:nvSpPr>
        <p:spPr>
          <a:xfrm>
            <a:off x="323850" y="1445704"/>
            <a:ext cx="8496300" cy="2583113"/>
          </a:xfrm>
        </p:spPr>
        <p:txBody>
          <a:bodyPr/>
          <a:lstStyle/>
          <a:p>
            <a:pPr marL="285750" indent="-285750">
              <a:buFont typeface="Franklin Gothic Book" panose="020B0503020102020204" pitchFamily="34" charset="0"/>
              <a:buChar char="►"/>
            </a:pPr>
            <a:r>
              <a:rPr lang="de-DE" sz="1200" dirty="0" smtClean="0">
                <a:solidFill>
                  <a:srgbClr val="0087C8"/>
                </a:solidFill>
              </a:rPr>
              <a:t>Herausgeber, Projektdurchführung</a:t>
            </a:r>
            <a:r>
              <a:rPr lang="de-DE" sz="1200" dirty="0" smtClean="0">
                <a:solidFill>
                  <a:srgbClr val="004178"/>
                </a:solidFill>
              </a:rPr>
              <a:t>		</a:t>
            </a:r>
            <a:r>
              <a:rPr lang="de-DE" sz="1200" dirty="0" smtClean="0">
                <a:solidFill>
                  <a:srgbClr val="0087C8"/>
                </a:solidFill>
              </a:rPr>
              <a:t>GfK SE, Consumer Panels &amp; Services</a:t>
            </a:r>
          </a:p>
          <a:p>
            <a:pPr marL="0" indent="0">
              <a:spcBef>
                <a:spcPts val="0"/>
              </a:spcBef>
              <a:buNone/>
            </a:pPr>
            <a:r>
              <a:rPr lang="de-DE" sz="1200" b="0" dirty="0">
                <a:solidFill>
                  <a:srgbClr val="0087C8"/>
                </a:solidFill>
              </a:rPr>
              <a:t>	</a:t>
            </a:r>
            <a:r>
              <a:rPr lang="de-DE" sz="1200" b="0" dirty="0" smtClean="0">
                <a:solidFill>
                  <a:srgbClr val="0087C8"/>
                </a:solidFill>
              </a:rPr>
              <a:t>			Nordwestring 101</a:t>
            </a:r>
          </a:p>
          <a:p>
            <a:pPr marL="0" indent="0">
              <a:spcBef>
                <a:spcPts val="0"/>
              </a:spcBef>
              <a:buNone/>
            </a:pPr>
            <a:r>
              <a:rPr lang="de-DE" sz="1200" b="0" dirty="0">
                <a:solidFill>
                  <a:srgbClr val="0087C8"/>
                </a:solidFill>
              </a:rPr>
              <a:t>	</a:t>
            </a:r>
            <a:r>
              <a:rPr lang="de-DE" sz="1200" b="0" dirty="0" smtClean="0">
                <a:solidFill>
                  <a:srgbClr val="0087C8"/>
                </a:solidFill>
              </a:rPr>
              <a:t>			90419 Nürnberg	</a:t>
            </a:r>
          </a:p>
          <a:p>
            <a:pPr marL="0" indent="0">
              <a:spcBef>
                <a:spcPts val="0"/>
              </a:spcBef>
              <a:buNone/>
            </a:pPr>
            <a:r>
              <a:rPr lang="de-DE" sz="1000" b="0" dirty="0" smtClean="0">
                <a:solidFill>
                  <a:srgbClr val="0087C8"/>
                </a:solidFill>
              </a:rPr>
              <a:t>	</a:t>
            </a:r>
            <a:r>
              <a:rPr lang="de-DE" sz="800" b="0" dirty="0" smtClean="0">
                <a:solidFill>
                  <a:srgbClr val="0087C8"/>
                </a:solidFill>
              </a:rPr>
              <a:t>	</a:t>
            </a:r>
            <a:endParaRPr lang="de-DE" sz="800" dirty="0" smtClean="0">
              <a:solidFill>
                <a:srgbClr val="0087C8"/>
              </a:solidFill>
            </a:endParaRPr>
          </a:p>
          <a:p>
            <a:r>
              <a:rPr lang="de-DE" sz="1200" b="0" dirty="0" smtClean="0">
                <a:solidFill>
                  <a:srgbClr val="0087C8"/>
                </a:solidFill>
              </a:rPr>
              <a:t/>
            </a:r>
            <a:br>
              <a:rPr lang="de-DE" sz="1200" b="0" dirty="0" smtClean="0">
                <a:solidFill>
                  <a:srgbClr val="0087C8"/>
                </a:solidFill>
              </a:rPr>
            </a:br>
            <a:r>
              <a:rPr lang="de-DE" sz="1200" b="0" dirty="0" smtClean="0">
                <a:solidFill>
                  <a:srgbClr val="0087C8"/>
                </a:solidFill>
              </a:rPr>
              <a:t>	</a:t>
            </a:r>
            <a:r>
              <a:rPr lang="de-DE" sz="1200" dirty="0"/>
              <a:t>	</a:t>
            </a:r>
            <a:r>
              <a:rPr lang="de-DE" sz="1200" dirty="0" smtClean="0"/>
              <a:t>		</a:t>
            </a:r>
            <a:endParaRPr lang="de-DE" sz="1200" b="0" dirty="0"/>
          </a:p>
          <a:p>
            <a:endParaRPr lang="de-DE" sz="1200" dirty="0"/>
          </a:p>
          <a:p>
            <a:endParaRPr lang="de-DE" sz="1200" dirty="0"/>
          </a:p>
          <a:p>
            <a:pPr marL="0" indent="0">
              <a:buNone/>
            </a:pPr>
            <a:endParaRPr lang="de-DE" sz="1200" b="0" dirty="0"/>
          </a:p>
        </p:txBody>
      </p:sp>
      <p:sp>
        <p:nvSpPr>
          <p:cNvPr id="11" name="Textplatzhalter 3"/>
          <p:cNvSpPr txBox="1">
            <a:spLocks/>
          </p:cNvSpPr>
          <p:nvPr/>
        </p:nvSpPr>
        <p:spPr>
          <a:xfrm>
            <a:off x="252000" y="3534809"/>
            <a:ext cx="6728622" cy="2331851"/>
          </a:xfrm>
          <a:prstGeom prst="rect">
            <a:avLst/>
          </a:prstGeom>
        </p:spPr>
        <p:txBody>
          <a:bodyPr/>
          <a:lstStyle>
            <a:lvl1pPr marL="266700" indent="-266700" algn="l" rtl="0" eaLnBrk="0" fontAlgn="base" hangingPunct="0">
              <a:spcBef>
                <a:spcPts val="600"/>
              </a:spcBef>
              <a:spcAft>
                <a:spcPct val="0"/>
              </a:spcAft>
              <a:buClr>
                <a:srgbClr val="004178"/>
              </a:buClr>
              <a:buSzPct val="75000"/>
              <a:buFont typeface="Arial" pitchFamily="34" charset="0"/>
              <a:buChar char="►"/>
              <a:defRPr sz="1400" b="1" kern="1200">
                <a:solidFill>
                  <a:schemeClr val="tx1"/>
                </a:solidFill>
                <a:latin typeface="Arial" charset="0"/>
                <a:ea typeface="+mn-ea"/>
                <a:cs typeface="+mn-cs"/>
              </a:defRPr>
            </a:lvl1pPr>
            <a:lvl2pPr marL="542925" indent="-276225" algn="l" rtl="0" eaLnBrk="0" fontAlgn="base" hangingPunct="0">
              <a:spcBef>
                <a:spcPts val="600"/>
              </a:spcBef>
              <a:spcAft>
                <a:spcPct val="0"/>
              </a:spcAft>
              <a:buClr>
                <a:srgbClr val="004178"/>
              </a:buClr>
              <a:buFont typeface="Wingdings" pitchFamily="2" charset="2"/>
              <a:buChar char="§"/>
              <a:defRPr sz="1400" kern="1200">
                <a:solidFill>
                  <a:schemeClr val="tx1"/>
                </a:solidFill>
                <a:latin typeface="Arial" charset="0"/>
                <a:ea typeface="+mn-ea"/>
                <a:cs typeface="+mn-cs"/>
              </a:defRPr>
            </a:lvl2pPr>
            <a:lvl3pPr marL="809625" indent="-266700" algn="l" rtl="0" eaLnBrk="0" fontAlgn="base" hangingPunct="0">
              <a:spcBef>
                <a:spcPts val="600"/>
              </a:spcBef>
              <a:spcAft>
                <a:spcPct val="0"/>
              </a:spcAft>
              <a:buClr>
                <a:srgbClr val="004178"/>
              </a:buClr>
              <a:buFont typeface="Arial" charset="0"/>
              <a:buChar char="•"/>
              <a:defRPr sz="1200" kern="1200">
                <a:solidFill>
                  <a:schemeClr val="tx1"/>
                </a:solidFill>
                <a:latin typeface="Arial" charset="0"/>
                <a:ea typeface="+mn-ea"/>
                <a:cs typeface="+mn-cs"/>
              </a:defRPr>
            </a:lvl3pPr>
            <a:lvl4pPr marL="1076325" indent="-266700" algn="l" rtl="0" eaLnBrk="0" fontAlgn="base" hangingPunct="0">
              <a:spcBef>
                <a:spcPts val="600"/>
              </a:spcBef>
              <a:spcAft>
                <a:spcPct val="0"/>
              </a:spcAft>
              <a:buClr>
                <a:srgbClr val="004178"/>
              </a:buClr>
              <a:buFont typeface="Arial" charset="0"/>
              <a:buChar char="–"/>
              <a:defRPr sz="1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de-DE" sz="1000" b="0" dirty="0"/>
              <a:t>Die </a:t>
            </a:r>
            <a:r>
              <a:rPr lang="de-DE" sz="1000" b="0" dirty="0" smtClean="0"/>
              <a:t>Ergebnisse des „GfK </a:t>
            </a:r>
            <a:r>
              <a:rPr lang="de-DE" sz="1000" b="0" dirty="0" err="1" smtClean="0"/>
              <a:t>DestinationMonitor</a:t>
            </a:r>
            <a:r>
              <a:rPr lang="de-DE" sz="1000" b="0" dirty="0" smtClean="0"/>
              <a:t> Deutschland“ werden durch GfK SE, Consumer Panels &amp; Services herausgegeben. Die </a:t>
            </a:r>
            <a:r>
              <a:rPr lang="de-DE" sz="1000" b="0" dirty="0"/>
              <a:t>Urheberrechte sämtlicher im Rahmen der Datenauswertung entstandenen Arbeitsergebnisse liegen bei der GfK. </a:t>
            </a:r>
            <a:endParaRPr lang="de-DE" sz="1000" b="0" dirty="0" smtClean="0"/>
          </a:p>
          <a:p>
            <a:pPr marL="0" indent="0" algn="just">
              <a:buNone/>
            </a:pPr>
            <a:r>
              <a:rPr lang="de-DE" sz="1000" b="0" dirty="0" smtClean="0"/>
              <a:t>Grundsätzlich </a:t>
            </a:r>
            <a:r>
              <a:rPr lang="de-DE" sz="1000" b="0" dirty="0"/>
              <a:t>ist die Nutzung der Daten und Auswertungsergebnisse nur zu internen Zwecken sowie zur Unterstützung der Workshops und Aktivitäten der Netzwerkpartner gestattet. Die Weitergabe an Netzwerkpartner ist im Rahmen der im Vertrag festgelegten Bedingungen möglich. Die Landesmarketingorganisation sowie ihre Netzwerkpartner dürfen die Untersuchungsberichte und Untersuchungsergebnisse auch in Auszügen unter Nennung der Datenquelle </a:t>
            </a:r>
            <a:r>
              <a:rPr lang="de-DE" sz="1000" b="0" dirty="0" smtClean="0"/>
              <a:t>(„GfK </a:t>
            </a:r>
            <a:r>
              <a:rPr lang="de-DE" sz="1000" b="0" dirty="0" err="1" smtClean="0"/>
              <a:t>DestinationMonitor</a:t>
            </a:r>
            <a:r>
              <a:rPr lang="de-DE" sz="1000" b="0" dirty="0" smtClean="0"/>
              <a:t> Deutschland. </a:t>
            </a:r>
            <a:r>
              <a:rPr lang="de-DE" sz="1000" b="0" dirty="0"/>
              <a:t>Herausgegeben durch GfK SE, </a:t>
            </a:r>
            <a:r>
              <a:rPr lang="de-DE" sz="1000" b="0" dirty="0" smtClean="0"/>
              <a:t>Consumer Panels &amp; Services.“) </a:t>
            </a:r>
            <a:r>
              <a:rPr lang="de-DE" sz="1000" b="0" dirty="0"/>
              <a:t>veröffentlichen, soweit pro erstellten Untersuchungsbericht für eine Region nicht mehr als 10 konkrete Kennziffern verwendet werden. Kennziffern werden in diesem Zusammenhang als Volumenangaben und den daraus abgeleiteten Veränderungsraten definiert. Veröffentlichungen mit darüber hinausgehender Verwendung von Kennziffern, die somit eine Veröffentlichung des gesamten Inhalts des Untersuchungsberichts oder wesentlicher Teile davon darstellen, sind nicht ohne vorherige Zustimmung der GfK gestattet </a:t>
            </a:r>
          </a:p>
          <a:p>
            <a:pPr marL="0" indent="0" algn="just">
              <a:buNone/>
            </a:pPr>
            <a:r>
              <a:rPr lang="de-DE" sz="1000" b="0" dirty="0"/>
              <a:t>Anderen Dienstleistern dürfen die Daten bzw. die Berichtsbände nicht – auch nicht auszugsweise – ohne die vorherige schriftliche Zustimmung des Herausgebers zur weiteren Nutzung überlassen werden. Auch ist eine Veräußerung der Daten ausgeschlossen. Ausnahmen hiervon bedürfen der schriftlichen Genehmigung des Herausgebers. In allen Zweifelsfällen ist vorher die Zustimmung des Herausgebers einzuholen. </a:t>
            </a:r>
          </a:p>
          <a:p>
            <a:pPr marL="0" indent="0" algn="just">
              <a:buFont typeface="Arial" pitchFamily="34" charset="0"/>
              <a:buNone/>
            </a:pPr>
            <a:endParaRPr lang="de-DE" sz="1000" b="0" dirty="0">
              <a:solidFill>
                <a:srgbClr val="000000"/>
              </a:solidFill>
            </a:endParaRPr>
          </a:p>
        </p:txBody>
      </p:sp>
      <p:sp>
        <p:nvSpPr>
          <p:cNvPr id="10" name="Textplatzhalter 4"/>
          <p:cNvSpPr>
            <a:spLocks noGrp="1"/>
          </p:cNvSpPr>
          <p:nvPr>
            <p:ph type="body" sz="quarter" idx="11"/>
          </p:nvPr>
        </p:nvSpPr>
        <p:spPr>
          <a:xfrm>
            <a:off x="323850" y="1052513"/>
            <a:ext cx="8496300" cy="288000"/>
          </a:xfrm>
        </p:spPr>
        <p:txBody>
          <a:bodyPr/>
          <a:lstStyle/>
          <a:p>
            <a:r>
              <a:rPr lang="de-DE" sz="1400" dirty="0" smtClean="0"/>
              <a:t>Impressum, Copyright</a:t>
            </a:r>
          </a:p>
        </p:txBody>
      </p:sp>
    </p:spTree>
    <p:extLst>
      <p:ext uri="{BB962C8B-B14F-4D97-AF65-F5344CB8AC3E}">
        <p14:creationId xmlns:p14="http://schemas.microsoft.com/office/powerpoint/2010/main" val="20527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bwMode="gray">
          <a:xfrm>
            <a:off x="0" y="1779641"/>
            <a:ext cx="9144000" cy="1584220"/>
          </a:xfrm>
          <a:prstGeom prst="rect">
            <a:avLst/>
          </a:prstGeom>
          <a:gradFill>
            <a:gsLst>
              <a:gs pos="2000">
                <a:srgbClr val="E31B19"/>
              </a:gs>
              <a:gs pos="100000">
                <a:srgbClr val="F9B200"/>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fontAlgn="auto">
              <a:spcAft>
                <a:spcPts val="0"/>
              </a:spcAft>
            </a:pPr>
            <a:r>
              <a:rPr lang="de-DE" b="0" dirty="0">
                <a:solidFill>
                  <a:srgbClr val="FFFFFF"/>
                </a:solidFill>
              </a:rPr>
              <a:t>Volumenübersichten und Aufenthaltsdauer</a:t>
            </a:r>
            <a:endParaRPr kumimoji="0" lang="de-DE" sz="30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1020046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p:cNvGraphicFramePr/>
          <p:nvPr>
            <p:extLst>
              <p:ext uri="{D42A27DB-BD31-4B8C-83A1-F6EECF244321}">
                <p14:modId xmlns:p14="http://schemas.microsoft.com/office/powerpoint/2010/main" val="834668143"/>
              </p:ext>
            </p:extLst>
          </p:nvPr>
        </p:nvGraphicFramePr>
        <p:xfrm>
          <a:off x="561976" y="2152481"/>
          <a:ext cx="8263858" cy="417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el 1"/>
          <p:cNvSpPr>
            <a:spLocks noGrp="1"/>
          </p:cNvSpPr>
          <p:nvPr>
            <p:ph type="title"/>
          </p:nvPr>
        </p:nvSpPr>
        <p:spPr/>
        <p:txBody>
          <a:bodyPr/>
          <a:lstStyle/>
          <a:p>
            <a:r>
              <a:rPr lang="de-DE" b="1" dirty="0" smtClean="0">
                <a:solidFill>
                  <a:schemeClr val="tx2"/>
                </a:solidFill>
              </a:rPr>
              <a:t>Volumenübersichten und Aufenthaltsdauer</a:t>
            </a:r>
            <a:endParaRPr lang="de-DE" b="1" dirty="0">
              <a:solidFill>
                <a:schemeClr val="tx2"/>
              </a:solidFill>
            </a:endParaRPr>
          </a:p>
        </p:txBody>
      </p:sp>
      <p:sp>
        <p:nvSpPr>
          <p:cNvPr id="6" name="Textplatzhalter 5"/>
          <p:cNvSpPr>
            <a:spLocks noGrp="1"/>
          </p:cNvSpPr>
          <p:nvPr>
            <p:ph type="body" sz="quarter" idx="10"/>
          </p:nvPr>
        </p:nvSpPr>
        <p:spPr/>
        <p:txBody>
          <a:bodyPr/>
          <a:lstStyle/>
          <a:p>
            <a:r>
              <a:rPr lang="de-DE" sz="1400" dirty="0" smtClean="0"/>
              <a:t>Aufenthaltstage </a:t>
            </a:r>
            <a:r>
              <a:rPr lang="de-DE" sz="1400" dirty="0"/>
              <a:t>(Übernachtungen, Tagesreisen</a:t>
            </a:r>
            <a:r>
              <a:rPr lang="de-DE" sz="1400" dirty="0" smtClean="0"/>
              <a:t>) – </a:t>
            </a:r>
            <a:r>
              <a:rPr lang="de-DE" sz="1400" i="1" dirty="0" smtClean="0">
                <a:solidFill>
                  <a:srgbClr val="F59D6B"/>
                </a:solidFill>
              </a:rPr>
              <a:t>Deutschland</a:t>
            </a:r>
          </a:p>
        </p:txBody>
      </p:sp>
      <p:sp>
        <p:nvSpPr>
          <p:cNvPr id="28"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 Statistisches Bundesamt </a:t>
            </a:r>
            <a:endParaRPr lang="de-DE" sz="700" b="0" i="1" dirty="0">
              <a:solidFill>
                <a:prstClr val="white">
                  <a:lumMod val="50000"/>
                </a:prstClr>
              </a:solidFill>
            </a:endParaRPr>
          </a:p>
        </p:txBody>
      </p:sp>
      <p:sp>
        <p:nvSpPr>
          <p:cNvPr id="19" name="Rechteck 18"/>
          <p:cNvSpPr/>
          <p:nvPr/>
        </p:nvSpPr>
        <p:spPr>
          <a:xfrm>
            <a:off x="3491411" y="5879321"/>
            <a:ext cx="4423863"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prstClr val="white">
                    <a:lumMod val="50000"/>
                  </a:prstClr>
                </a:solidFill>
                <a:latin typeface="Arial" charset="0"/>
              </a:rPr>
              <a:t>* Die Übernachtungen der Inländer in Vorsorge- und Rehakliniken (amtlich erfasst) sind im ausgewiesenen Volumen an Übernachtungen bzw. Aufenthaltstagen inbegriffen. </a:t>
            </a:r>
          </a:p>
        </p:txBody>
      </p:sp>
      <p:sp>
        <p:nvSpPr>
          <p:cNvPr id="4" name="Richtungspfeil 3"/>
          <p:cNvSpPr/>
          <p:nvPr/>
        </p:nvSpPr>
        <p:spPr>
          <a:xfrm>
            <a:off x="337126" y="2190750"/>
            <a:ext cx="1234499" cy="279528"/>
          </a:xfrm>
          <a:prstGeom prst="homePlate">
            <a:avLst/>
          </a:prstGeom>
          <a:solidFill>
            <a:srgbClr val="0087C8"/>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bg1"/>
                </a:solidFill>
              </a:rPr>
              <a:t>Aufenthaltstage</a:t>
            </a:r>
            <a:endParaRPr lang="de-DE" sz="900" b="0" dirty="0">
              <a:solidFill>
                <a:schemeClr val="bg1"/>
              </a:solidFill>
            </a:endParaRPr>
          </a:p>
        </p:txBody>
      </p:sp>
      <p:sp>
        <p:nvSpPr>
          <p:cNvPr id="5" name="Eingekerbter Richtungspfeil 4"/>
          <p:cNvSpPr/>
          <p:nvPr/>
        </p:nvSpPr>
        <p:spPr>
          <a:xfrm>
            <a:off x="1504950" y="2190750"/>
            <a:ext cx="15716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Übernachtungsreisen</a:t>
            </a:r>
            <a:endParaRPr lang="de-DE" sz="900" b="0" dirty="0">
              <a:solidFill>
                <a:schemeClr val="tx1"/>
              </a:solidFill>
            </a:endParaRPr>
          </a:p>
        </p:txBody>
      </p:sp>
      <p:sp>
        <p:nvSpPr>
          <p:cNvPr id="29" name="Eingekerbter Richtungspfeil 28"/>
          <p:cNvSpPr/>
          <p:nvPr/>
        </p:nvSpPr>
        <p:spPr>
          <a:xfrm>
            <a:off x="3009900" y="2190750"/>
            <a:ext cx="14192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Aufenthaltsdauer</a:t>
            </a:r>
            <a:endParaRPr lang="de-DE" sz="900" b="0" dirty="0">
              <a:solidFill>
                <a:schemeClr val="tx1"/>
              </a:solidFill>
            </a:endParaRPr>
          </a:p>
        </p:txBody>
      </p:sp>
      <p:sp>
        <p:nvSpPr>
          <p:cNvPr id="33" name="Textplatzhalter 5"/>
          <p:cNvSpPr txBox="1">
            <a:spLocks/>
          </p:cNvSpPr>
          <p:nvPr/>
        </p:nvSpPr>
        <p:spPr>
          <a:xfrm>
            <a:off x="6012860" y="6318000"/>
            <a:ext cx="3127333" cy="1903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de-DE" sz="800" b="0" dirty="0">
                <a:solidFill>
                  <a:schemeClr val="tx2"/>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Mögliche Abweichungen sind rundungsbedingt.</a:t>
            </a:r>
            <a:endParaRPr lang="de-DE" sz="700" b="0" i="1" dirty="0"/>
          </a:p>
        </p:txBody>
      </p:sp>
      <p:grpSp>
        <p:nvGrpSpPr>
          <p:cNvPr id="13" name="Gruppieren 12"/>
          <p:cNvGrpSpPr/>
          <p:nvPr/>
        </p:nvGrpSpPr>
        <p:grpSpPr>
          <a:xfrm>
            <a:off x="4402210" y="4779066"/>
            <a:ext cx="1196830" cy="671718"/>
            <a:chOff x="2326390" y="2633110"/>
            <a:chExt cx="1196830" cy="671718"/>
          </a:xfrm>
        </p:grpSpPr>
        <p:sp>
          <p:nvSpPr>
            <p:cNvPr id="14" name="Rechteck 13"/>
            <p:cNvSpPr/>
            <p:nvPr/>
          </p:nvSpPr>
          <p:spPr>
            <a:xfrm>
              <a:off x="2326390" y="2633110"/>
              <a:ext cx="1196830" cy="671718"/>
            </a:xfrm>
            <a:prstGeom prst="rect">
              <a:avLst/>
            </a:prstGeom>
            <a:solidFill>
              <a:srgbClr val="ADCDED"/>
            </a:solidFill>
            <a:ln>
              <a:noFill/>
            </a:ln>
            <a:effectLst/>
          </p:spPr>
          <p:style>
            <a:lnRef idx="3">
              <a:scrgbClr r="0" g="0" b="0"/>
            </a:lnRef>
            <a:fillRef idx="1">
              <a:scrgbClr r="0" g="0" b="0"/>
            </a:fillRef>
            <a:effectRef idx="1">
              <a:scrgbClr r="0" g="0" b="0"/>
            </a:effectRef>
            <a:fontRef idx="minor">
              <a:schemeClr val="lt1"/>
            </a:fontRef>
          </p:style>
        </p:sp>
        <p:sp>
          <p:nvSpPr>
            <p:cNvPr id="15" name="Rechteck 14"/>
            <p:cNvSpPr/>
            <p:nvPr/>
          </p:nvSpPr>
          <p:spPr>
            <a:xfrm>
              <a:off x="2326390" y="2633110"/>
              <a:ext cx="1196830" cy="6717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t" anchorCtr="0">
              <a:noAutofit/>
            </a:bodyPr>
            <a:lstStyle/>
            <a:p>
              <a:pPr lvl="0" algn="ctr" defTabSz="355600">
                <a:lnSpc>
                  <a:spcPct val="100000"/>
                </a:lnSpc>
                <a:spcBef>
                  <a:spcPct val="0"/>
                </a:spcBef>
                <a:spcAft>
                  <a:spcPct val="35000"/>
                </a:spcAft>
              </a:pPr>
              <a:r>
                <a:rPr lang="de-DE" sz="800" b="0" kern="1200" dirty="0" smtClean="0">
                  <a:solidFill>
                    <a:schemeClr val="tx1"/>
                  </a:solidFill>
                </a:rPr>
                <a:t>Übernachtungen durch Sonstige Privatreisen*</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400" b="1" kern="1200" dirty="0" smtClean="0">
                  <a:solidFill>
                    <a:schemeClr val="tx1"/>
                  </a:solidFill>
                </a:rPr>
                <a:t/>
              </a:r>
              <a:br>
                <a:rPr lang="de-DE" sz="400" b="1" kern="1200" dirty="0" smtClean="0">
                  <a:solidFill>
                    <a:schemeClr val="tx1"/>
                  </a:solidFill>
                </a:rPr>
              </a:br>
              <a:r>
                <a:rPr lang="de-DE" sz="900" b="1" kern="1200" dirty="0" smtClean="0">
                  <a:solidFill>
                    <a:schemeClr val="tx1"/>
                  </a:solidFill>
                </a:rPr>
                <a:t>63,5 Mio. </a:t>
              </a:r>
              <a:endParaRPr lang="de-DE" sz="900" b="1" kern="1200" dirty="0">
                <a:solidFill>
                  <a:schemeClr val="tx1"/>
                </a:solidFill>
              </a:endParaRPr>
            </a:p>
          </p:txBody>
        </p:sp>
      </p:grpSp>
      <p:grpSp>
        <p:nvGrpSpPr>
          <p:cNvPr id="16" name="Gruppieren 15"/>
          <p:cNvGrpSpPr/>
          <p:nvPr/>
        </p:nvGrpSpPr>
        <p:grpSpPr>
          <a:xfrm>
            <a:off x="4399537" y="2506755"/>
            <a:ext cx="2568141" cy="377927"/>
            <a:chOff x="3923966" y="1771930"/>
            <a:chExt cx="2568141" cy="377927"/>
          </a:xfrm>
        </p:grpSpPr>
        <p:cxnSp>
          <p:nvCxnSpPr>
            <p:cNvPr id="17" name="Gerade Verbindung 22"/>
            <p:cNvCxnSpPr/>
            <p:nvPr/>
          </p:nvCxnSpPr>
          <p:spPr>
            <a:xfrm>
              <a:off x="5206520" y="1775199"/>
              <a:ext cx="0" cy="324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5141939" y="1785655"/>
              <a:ext cx="1350168" cy="364202"/>
            </a:xfrm>
            <a:prstGeom prst="rect">
              <a:avLst/>
            </a:prstGeom>
            <a:noFill/>
          </p:spPr>
          <p:txBody>
            <a:bodyPr wrap="square" lIns="36000" rIns="36000" rtlCol="0">
              <a:spAutoFit/>
            </a:bodyPr>
            <a:lstStyle/>
            <a:p>
              <a:pPr algn="ctr">
                <a:spcAft>
                  <a:spcPts val="200"/>
                </a:spcAft>
              </a:pPr>
              <a:r>
                <a:rPr lang="de-DE" sz="700" b="0" dirty="0" err="1" smtClean="0"/>
                <a:t>Geschäftl</a:t>
              </a:r>
              <a:r>
                <a:rPr lang="de-DE" sz="700" b="0" dirty="0" smtClean="0"/>
                <a:t>. Aufenthaltstage</a:t>
              </a:r>
              <a:endParaRPr lang="de-DE" sz="700" dirty="0" smtClean="0"/>
            </a:p>
            <a:p>
              <a:pPr algn="ctr">
                <a:spcAft>
                  <a:spcPts val="600"/>
                </a:spcAft>
              </a:pPr>
              <a:r>
                <a:rPr lang="de-DE" sz="900" dirty="0" smtClean="0"/>
                <a:t>169,5 Mio.</a:t>
              </a:r>
              <a:r>
                <a:rPr lang="de-DE" sz="900" b="1" dirty="0" smtClean="0"/>
                <a:t> </a:t>
              </a:r>
              <a:endParaRPr lang="de-DE" sz="900" b="1" dirty="0"/>
            </a:p>
          </p:txBody>
        </p:sp>
        <p:cxnSp>
          <p:nvCxnSpPr>
            <p:cNvPr id="20" name="Gerade Verbindung 24"/>
            <p:cNvCxnSpPr/>
            <p:nvPr/>
          </p:nvCxnSpPr>
          <p:spPr>
            <a:xfrm flipV="1">
              <a:off x="3976035" y="1771930"/>
              <a:ext cx="2448000" cy="8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3923966" y="1783078"/>
              <a:ext cx="1362075" cy="364202"/>
            </a:xfrm>
            <a:prstGeom prst="rect">
              <a:avLst/>
            </a:prstGeom>
            <a:noFill/>
          </p:spPr>
          <p:txBody>
            <a:bodyPr wrap="square" rtlCol="0">
              <a:spAutoFit/>
            </a:bodyPr>
            <a:lstStyle/>
            <a:p>
              <a:pPr algn="ctr">
                <a:spcAft>
                  <a:spcPts val="200"/>
                </a:spcAft>
              </a:pPr>
              <a:r>
                <a:rPr lang="de-DE" sz="700" b="0" dirty="0"/>
                <a:t>Private </a:t>
              </a:r>
              <a:r>
                <a:rPr lang="de-DE" sz="700" b="0" dirty="0" smtClean="0"/>
                <a:t>Aufenthaltstage*</a:t>
              </a:r>
            </a:p>
            <a:p>
              <a:pPr algn="ctr">
                <a:spcAft>
                  <a:spcPts val="600"/>
                </a:spcAft>
              </a:pPr>
              <a:r>
                <a:rPr lang="de-DE" sz="900" dirty="0" smtClean="0"/>
                <a:t>1.077,3 Mio.</a:t>
              </a:r>
              <a:endParaRPr lang="de-DE" sz="900" b="1" dirty="0"/>
            </a:p>
          </p:txBody>
        </p:sp>
      </p:grpSp>
      <p:sp>
        <p:nvSpPr>
          <p:cNvPr id="23"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smtClean="0">
                <a:solidFill>
                  <a:prstClr val="black"/>
                </a:solidFill>
                <a:cs typeface="Arial" charset="0"/>
              </a:rPr>
              <a:t>Übernachtungen* und Tagesreisen der Inländer (in Mio.)</a:t>
            </a:r>
            <a:endParaRPr lang="de-DE" sz="1100" dirty="0">
              <a:solidFill>
                <a:prstClr val="black"/>
              </a:solidFill>
              <a:cs typeface="Arial" charset="0"/>
            </a:endParaRPr>
          </a:p>
        </p:txBody>
      </p:sp>
      <p:sp>
        <p:nvSpPr>
          <p:cNvPr id="24"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Deutschland</a:t>
            </a:r>
            <a:br>
              <a:rPr lang="de-DE" sz="1100" dirty="0" smtClean="0">
                <a:solidFill>
                  <a:prstClr val="black"/>
                </a:solidFill>
                <a:cs typeface="Arial" charset="0"/>
              </a:rPr>
            </a:br>
            <a:r>
              <a:rPr lang="de-DE" sz="1100" b="0" dirty="0" smtClean="0">
                <a:solidFill>
                  <a:prstClr val="black"/>
                </a:solidFill>
                <a:cs typeface="Arial" charset="0"/>
              </a:rPr>
              <a:t>Segment:</a:t>
            </a:r>
            <a:r>
              <a:rPr lang="de-DE" sz="1100" dirty="0" smtClean="0">
                <a:solidFill>
                  <a:prstClr val="black"/>
                </a:solidFill>
                <a:cs typeface="Arial" charset="0"/>
              </a:rPr>
              <a:t> Gesamtreisen</a:t>
            </a:r>
            <a:br>
              <a:rPr lang="de-DE" sz="1100" dirty="0" smtClean="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100" dirty="0">
              <a:solidFill>
                <a:prstClr val="black"/>
              </a:solidFill>
              <a:cs typeface="Arial" charset="0"/>
            </a:endParaRPr>
          </a:p>
        </p:txBody>
      </p:sp>
    </p:spTree>
    <p:extLst>
      <p:ext uri="{BB962C8B-B14F-4D97-AF65-F5344CB8AC3E}">
        <p14:creationId xmlns:p14="http://schemas.microsoft.com/office/powerpoint/2010/main" val="3345860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 11"/>
          <p:cNvGraphicFramePr/>
          <p:nvPr>
            <p:extLst>
              <p:ext uri="{D42A27DB-BD31-4B8C-83A1-F6EECF244321}">
                <p14:modId xmlns:p14="http://schemas.microsoft.com/office/powerpoint/2010/main" val="1094810419"/>
              </p:ext>
            </p:extLst>
          </p:nvPr>
        </p:nvGraphicFramePr>
        <p:xfrm>
          <a:off x="561976" y="2152481"/>
          <a:ext cx="8263858" cy="417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el 1"/>
          <p:cNvSpPr>
            <a:spLocks noGrp="1"/>
          </p:cNvSpPr>
          <p:nvPr>
            <p:ph type="title"/>
          </p:nvPr>
        </p:nvSpPr>
        <p:spPr/>
        <p:txBody>
          <a:bodyPr/>
          <a:lstStyle/>
          <a:p>
            <a:r>
              <a:rPr lang="de-DE" b="1" dirty="0" smtClean="0">
                <a:solidFill>
                  <a:schemeClr val="tx2"/>
                </a:solidFill>
              </a:rPr>
              <a:t>Volumenübersichten und Aufenthaltsdauer</a:t>
            </a:r>
            <a:endParaRPr lang="de-DE" b="1" dirty="0">
              <a:solidFill>
                <a:schemeClr val="tx2"/>
              </a:solidFill>
            </a:endParaRPr>
          </a:p>
        </p:txBody>
      </p:sp>
      <p:sp>
        <p:nvSpPr>
          <p:cNvPr id="6" name="Textplatzhalter 5"/>
          <p:cNvSpPr>
            <a:spLocks noGrp="1"/>
          </p:cNvSpPr>
          <p:nvPr>
            <p:ph type="body" sz="quarter" idx="10"/>
          </p:nvPr>
        </p:nvSpPr>
        <p:spPr/>
        <p:txBody>
          <a:bodyPr/>
          <a:lstStyle/>
          <a:p>
            <a:r>
              <a:rPr lang="de-DE" sz="1400" dirty="0" smtClean="0"/>
              <a:t>Aufenthaltstage </a:t>
            </a:r>
            <a:r>
              <a:rPr lang="de-DE" sz="1400" dirty="0"/>
              <a:t>(Übernachtungen, Tagesreisen</a:t>
            </a:r>
            <a:r>
              <a:rPr lang="de-DE" sz="1400" dirty="0" smtClean="0"/>
              <a:t>) – </a:t>
            </a:r>
            <a:r>
              <a:rPr lang="de-DE" sz="1400" i="1" dirty="0" smtClean="0">
                <a:solidFill>
                  <a:srgbClr val="F59D6B"/>
                </a:solidFill>
              </a:rPr>
              <a:t>Brandenburg</a:t>
            </a:r>
          </a:p>
        </p:txBody>
      </p:sp>
      <p:sp>
        <p:nvSpPr>
          <p:cNvPr id="28"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 </a:t>
            </a:r>
            <a:r>
              <a:rPr lang="de-DE" sz="700" b="0" i="1" dirty="0">
                <a:solidFill>
                  <a:prstClr val="white">
                    <a:lumMod val="50000"/>
                  </a:prstClr>
                </a:solidFill>
              </a:rPr>
              <a:t>Statistisches Bundesamt </a:t>
            </a:r>
          </a:p>
        </p:txBody>
      </p:sp>
      <p:sp>
        <p:nvSpPr>
          <p:cNvPr id="19" name="Rechteck 18"/>
          <p:cNvSpPr/>
          <p:nvPr/>
        </p:nvSpPr>
        <p:spPr>
          <a:xfrm>
            <a:off x="3491411" y="5879321"/>
            <a:ext cx="4423863"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prstClr val="white">
                    <a:lumMod val="50000"/>
                  </a:prstClr>
                </a:solidFill>
                <a:latin typeface="Arial" charset="0"/>
              </a:rPr>
              <a:t>* Die Übernachtungen der Inländer in Vorsorge- und Rehakliniken (amtlich erfasst) sind im ausgewiesenen Volumen an Übernachtungen bzw. Aufenthaltstagen inbegriffen. </a:t>
            </a:r>
          </a:p>
        </p:txBody>
      </p:sp>
      <p:sp>
        <p:nvSpPr>
          <p:cNvPr id="4" name="Richtungspfeil 3"/>
          <p:cNvSpPr/>
          <p:nvPr/>
        </p:nvSpPr>
        <p:spPr>
          <a:xfrm>
            <a:off x="337126" y="2190750"/>
            <a:ext cx="1234499" cy="279528"/>
          </a:xfrm>
          <a:prstGeom prst="homePlate">
            <a:avLst/>
          </a:prstGeom>
          <a:solidFill>
            <a:srgbClr val="0087C8"/>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bg1"/>
                </a:solidFill>
              </a:rPr>
              <a:t>Aufenthaltstage</a:t>
            </a:r>
            <a:endParaRPr lang="de-DE" sz="900" b="0" dirty="0">
              <a:solidFill>
                <a:schemeClr val="bg1"/>
              </a:solidFill>
            </a:endParaRPr>
          </a:p>
        </p:txBody>
      </p:sp>
      <p:sp>
        <p:nvSpPr>
          <p:cNvPr id="5" name="Eingekerbter Richtungspfeil 4"/>
          <p:cNvSpPr/>
          <p:nvPr/>
        </p:nvSpPr>
        <p:spPr>
          <a:xfrm>
            <a:off x="1504950" y="2190750"/>
            <a:ext cx="15716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Übernachtungsreisen</a:t>
            </a:r>
            <a:endParaRPr lang="de-DE" sz="900" b="0" dirty="0">
              <a:solidFill>
                <a:schemeClr val="tx1"/>
              </a:solidFill>
            </a:endParaRPr>
          </a:p>
        </p:txBody>
      </p:sp>
      <p:sp>
        <p:nvSpPr>
          <p:cNvPr id="29" name="Eingekerbter Richtungspfeil 28"/>
          <p:cNvSpPr/>
          <p:nvPr/>
        </p:nvSpPr>
        <p:spPr>
          <a:xfrm>
            <a:off x="3009900" y="2190750"/>
            <a:ext cx="14192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Aufenthaltsdauer</a:t>
            </a:r>
            <a:endParaRPr lang="de-DE" sz="900" b="0" dirty="0">
              <a:solidFill>
                <a:schemeClr val="tx1"/>
              </a:solidFill>
            </a:endParaRPr>
          </a:p>
        </p:txBody>
      </p:sp>
      <p:sp>
        <p:nvSpPr>
          <p:cNvPr id="33" name="Textplatzhalter 5"/>
          <p:cNvSpPr txBox="1">
            <a:spLocks/>
          </p:cNvSpPr>
          <p:nvPr/>
        </p:nvSpPr>
        <p:spPr>
          <a:xfrm>
            <a:off x="6012860" y="6318000"/>
            <a:ext cx="3127333" cy="1903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de-DE" sz="800" b="0" dirty="0">
                <a:solidFill>
                  <a:schemeClr val="tx2"/>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Mögliche Abweichungen sind rundungsbedingt.</a:t>
            </a:r>
            <a:endParaRPr lang="de-DE" sz="700" b="0" i="1" dirty="0"/>
          </a:p>
        </p:txBody>
      </p:sp>
      <p:grpSp>
        <p:nvGrpSpPr>
          <p:cNvPr id="13" name="Gruppieren 12"/>
          <p:cNvGrpSpPr/>
          <p:nvPr/>
        </p:nvGrpSpPr>
        <p:grpSpPr>
          <a:xfrm>
            <a:off x="4402210" y="4779066"/>
            <a:ext cx="1196830" cy="671718"/>
            <a:chOff x="2326390" y="2633110"/>
            <a:chExt cx="1196830" cy="671718"/>
          </a:xfrm>
        </p:grpSpPr>
        <p:sp>
          <p:nvSpPr>
            <p:cNvPr id="14" name="Rechteck 13"/>
            <p:cNvSpPr/>
            <p:nvPr/>
          </p:nvSpPr>
          <p:spPr>
            <a:xfrm>
              <a:off x="2326390" y="2633110"/>
              <a:ext cx="1196830" cy="671718"/>
            </a:xfrm>
            <a:prstGeom prst="rect">
              <a:avLst/>
            </a:prstGeom>
            <a:solidFill>
              <a:srgbClr val="ADCDED"/>
            </a:solidFill>
            <a:ln>
              <a:noFill/>
            </a:ln>
            <a:effectLst/>
          </p:spPr>
          <p:style>
            <a:lnRef idx="3">
              <a:scrgbClr r="0" g="0" b="0"/>
            </a:lnRef>
            <a:fillRef idx="1">
              <a:scrgbClr r="0" g="0" b="0"/>
            </a:fillRef>
            <a:effectRef idx="1">
              <a:scrgbClr r="0" g="0" b="0"/>
            </a:effectRef>
            <a:fontRef idx="minor">
              <a:schemeClr val="lt1"/>
            </a:fontRef>
          </p:style>
        </p:sp>
        <p:sp>
          <p:nvSpPr>
            <p:cNvPr id="15" name="Rechteck 14"/>
            <p:cNvSpPr/>
            <p:nvPr/>
          </p:nvSpPr>
          <p:spPr>
            <a:xfrm>
              <a:off x="2326390" y="2633110"/>
              <a:ext cx="1196830" cy="671718"/>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t" anchorCtr="0">
              <a:noAutofit/>
            </a:bodyPr>
            <a:lstStyle/>
            <a:p>
              <a:pPr lvl="0" algn="ctr" defTabSz="355600">
                <a:lnSpc>
                  <a:spcPct val="100000"/>
                </a:lnSpc>
                <a:spcBef>
                  <a:spcPct val="0"/>
                </a:spcBef>
                <a:spcAft>
                  <a:spcPct val="35000"/>
                </a:spcAft>
              </a:pPr>
              <a:r>
                <a:rPr lang="de-DE" sz="800" b="0" kern="1200" dirty="0" smtClean="0">
                  <a:solidFill>
                    <a:schemeClr val="tx1"/>
                  </a:solidFill>
                </a:rPr>
                <a:t>Übernachtungen durch Sonstige Privatreisen*</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400" b="1" kern="1200" dirty="0" smtClean="0">
                  <a:solidFill>
                    <a:schemeClr val="tx1"/>
                  </a:solidFill>
                </a:rPr>
                <a:t/>
              </a:r>
              <a:br>
                <a:rPr lang="de-DE" sz="400" b="1" kern="1200" dirty="0" smtClean="0">
                  <a:solidFill>
                    <a:schemeClr val="tx1"/>
                  </a:solidFill>
                </a:rPr>
              </a:br>
              <a:r>
                <a:rPr lang="de-DE" sz="900" b="1" kern="1200" dirty="0" smtClean="0">
                  <a:solidFill>
                    <a:schemeClr val="tx1"/>
                  </a:solidFill>
                </a:rPr>
                <a:t>2,1 Mio. </a:t>
              </a:r>
              <a:endParaRPr lang="de-DE" sz="900" b="1" kern="1200" dirty="0">
                <a:solidFill>
                  <a:schemeClr val="tx1"/>
                </a:solidFill>
              </a:endParaRPr>
            </a:p>
          </p:txBody>
        </p:sp>
      </p:grpSp>
      <p:grpSp>
        <p:nvGrpSpPr>
          <p:cNvPr id="16" name="Gruppieren 15"/>
          <p:cNvGrpSpPr/>
          <p:nvPr/>
        </p:nvGrpSpPr>
        <p:grpSpPr>
          <a:xfrm>
            <a:off x="4399537" y="2506755"/>
            <a:ext cx="2568141" cy="377927"/>
            <a:chOff x="3923966" y="1771930"/>
            <a:chExt cx="2568141" cy="377927"/>
          </a:xfrm>
        </p:grpSpPr>
        <p:cxnSp>
          <p:nvCxnSpPr>
            <p:cNvPr id="17" name="Gerade Verbindung 22"/>
            <p:cNvCxnSpPr/>
            <p:nvPr/>
          </p:nvCxnSpPr>
          <p:spPr>
            <a:xfrm>
              <a:off x="5206520" y="1775199"/>
              <a:ext cx="0" cy="324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5141939" y="1785655"/>
              <a:ext cx="1350168" cy="364202"/>
            </a:xfrm>
            <a:prstGeom prst="rect">
              <a:avLst/>
            </a:prstGeom>
            <a:noFill/>
          </p:spPr>
          <p:txBody>
            <a:bodyPr wrap="square" lIns="36000" rIns="36000" rtlCol="0">
              <a:spAutoFit/>
            </a:bodyPr>
            <a:lstStyle/>
            <a:p>
              <a:pPr algn="ctr">
                <a:spcAft>
                  <a:spcPts val="200"/>
                </a:spcAft>
              </a:pPr>
              <a:r>
                <a:rPr lang="de-DE" sz="700" b="0" dirty="0" err="1" smtClean="0"/>
                <a:t>Geschäftl</a:t>
              </a:r>
              <a:r>
                <a:rPr lang="de-DE" sz="700" b="0" dirty="0" smtClean="0"/>
                <a:t>. Aufenthaltstage</a:t>
              </a:r>
              <a:endParaRPr lang="de-DE" sz="700" dirty="0" smtClean="0"/>
            </a:p>
            <a:p>
              <a:pPr algn="ctr">
                <a:spcAft>
                  <a:spcPts val="600"/>
                </a:spcAft>
              </a:pPr>
              <a:r>
                <a:rPr lang="de-DE" sz="900" dirty="0" smtClean="0"/>
                <a:t>4,1 Mio.</a:t>
              </a:r>
              <a:r>
                <a:rPr lang="de-DE" sz="900" b="1" dirty="0" smtClean="0"/>
                <a:t> </a:t>
              </a:r>
              <a:endParaRPr lang="de-DE" sz="900" b="1" dirty="0"/>
            </a:p>
          </p:txBody>
        </p:sp>
        <p:cxnSp>
          <p:nvCxnSpPr>
            <p:cNvPr id="20" name="Gerade Verbindung 24"/>
            <p:cNvCxnSpPr/>
            <p:nvPr/>
          </p:nvCxnSpPr>
          <p:spPr>
            <a:xfrm flipV="1">
              <a:off x="3976035" y="1771930"/>
              <a:ext cx="2448000" cy="8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3923966" y="1783078"/>
              <a:ext cx="1362075" cy="364202"/>
            </a:xfrm>
            <a:prstGeom prst="rect">
              <a:avLst/>
            </a:prstGeom>
            <a:noFill/>
          </p:spPr>
          <p:txBody>
            <a:bodyPr wrap="square" rtlCol="0">
              <a:spAutoFit/>
            </a:bodyPr>
            <a:lstStyle/>
            <a:p>
              <a:pPr algn="ctr">
                <a:spcAft>
                  <a:spcPts val="200"/>
                </a:spcAft>
              </a:pPr>
              <a:r>
                <a:rPr lang="de-DE" sz="700" b="0" dirty="0"/>
                <a:t>Private </a:t>
              </a:r>
              <a:r>
                <a:rPr lang="de-DE" sz="700" b="0" dirty="0" smtClean="0"/>
                <a:t>Aufenthaltstage*</a:t>
              </a:r>
            </a:p>
            <a:p>
              <a:pPr algn="ctr">
                <a:spcAft>
                  <a:spcPts val="600"/>
                </a:spcAft>
              </a:pPr>
              <a:r>
                <a:rPr lang="de-DE" sz="900" dirty="0" smtClean="0"/>
                <a:t>42,1 Mio.</a:t>
              </a:r>
              <a:endParaRPr lang="de-DE" sz="900" b="1" dirty="0"/>
            </a:p>
          </p:txBody>
        </p:sp>
      </p:grpSp>
      <p:sp>
        <p:nvSpPr>
          <p:cNvPr id="23"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smtClean="0">
                <a:solidFill>
                  <a:prstClr val="black"/>
                </a:solidFill>
                <a:cs typeface="Arial" charset="0"/>
              </a:rPr>
              <a:t>Übernachtungen* und Tagesreisen der Inländer (in Mio.)</a:t>
            </a:r>
            <a:endParaRPr lang="de-DE" sz="1100" dirty="0">
              <a:solidFill>
                <a:prstClr val="black"/>
              </a:solidFill>
              <a:cs typeface="Arial" charset="0"/>
            </a:endParaRPr>
          </a:p>
        </p:txBody>
      </p:sp>
      <p:sp>
        <p:nvSpPr>
          <p:cNvPr id="24"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Brandenburg</a:t>
            </a:r>
            <a:br>
              <a:rPr lang="de-DE" sz="1100" dirty="0" smtClean="0">
                <a:solidFill>
                  <a:prstClr val="black"/>
                </a:solidFill>
                <a:cs typeface="Arial" charset="0"/>
              </a:rPr>
            </a:br>
            <a:r>
              <a:rPr lang="de-DE" sz="1100" b="0" dirty="0" smtClean="0">
                <a:solidFill>
                  <a:prstClr val="black"/>
                </a:solidFill>
                <a:cs typeface="Arial" charset="0"/>
              </a:rPr>
              <a:t>Segment:</a:t>
            </a:r>
            <a:r>
              <a:rPr lang="de-DE" sz="1100" dirty="0" smtClean="0">
                <a:solidFill>
                  <a:prstClr val="black"/>
                </a:solidFill>
                <a:cs typeface="Arial" charset="0"/>
              </a:rPr>
              <a:t> Gesamtreisen</a:t>
            </a:r>
            <a:br>
              <a:rPr lang="de-DE" sz="1100" dirty="0" smtClean="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100" dirty="0">
              <a:solidFill>
                <a:prstClr val="black"/>
              </a:solidFill>
              <a:cs typeface="Arial" charset="0"/>
            </a:endParaRPr>
          </a:p>
        </p:txBody>
      </p:sp>
    </p:spTree>
    <p:extLst>
      <p:ext uri="{BB962C8B-B14F-4D97-AF65-F5344CB8AC3E}">
        <p14:creationId xmlns:p14="http://schemas.microsoft.com/office/powerpoint/2010/main" val="3387209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m 19"/>
          <p:cNvGraphicFramePr/>
          <p:nvPr>
            <p:extLst>
              <p:ext uri="{D42A27DB-BD31-4B8C-83A1-F6EECF244321}">
                <p14:modId xmlns:p14="http://schemas.microsoft.com/office/powerpoint/2010/main" val="3279763784"/>
              </p:ext>
            </p:extLst>
          </p:nvPr>
        </p:nvGraphicFramePr>
        <p:xfrm>
          <a:off x="561976" y="2152481"/>
          <a:ext cx="8263858" cy="417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3"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smtClean="0">
                <a:solidFill>
                  <a:prstClr val="black"/>
                </a:solidFill>
                <a:cs typeface="Arial" charset="0"/>
              </a:rPr>
              <a:t>Übernachtungen* und Tagesreisen der Inländer (in Mio.)</a:t>
            </a:r>
            <a:endParaRPr lang="de-DE" sz="1100" dirty="0">
              <a:solidFill>
                <a:prstClr val="black"/>
              </a:solidFill>
              <a:cs typeface="Arial" charset="0"/>
            </a:endParaRPr>
          </a:p>
        </p:txBody>
      </p:sp>
      <p:grpSp>
        <p:nvGrpSpPr>
          <p:cNvPr id="9" name="Gruppieren 8"/>
          <p:cNvGrpSpPr/>
          <p:nvPr/>
        </p:nvGrpSpPr>
        <p:grpSpPr>
          <a:xfrm>
            <a:off x="4399537" y="2506755"/>
            <a:ext cx="2568141" cy="377927"/>
            <a:chOff x="3923966" y="1771930"/>
            <a:chExt cx="2568141" cy="377927"/>
          </a:xfrm>
        </p:grpSpPr>
        <p:cxnSp>
          <p:nvCxnSpPr>
            <p:cNvPr id="23" name="Gerade Verbindung 22"/>
            <p:cNvCxnSpPr/>
            <p:nvPr/>
          </p:nvCxnSpPr>
          <p:spPr>
            <a:xfrm>
              <a:off x="5206520" y="1775199"/>
              <a:ext cx="0" cy="324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5141939" y="1785655"/>
              <a:ext cx="1350168" cy="364202"/>
            </a:xfrm>
            <a:prstGeom prst="rect">
              <a:avLst/>
            </a:prstGeom>
            <a:noFill/>
          </p:spPr>
          <p:txBody>
            <a:bodyPr wrap="square" lIns="36000" rIns="36000" rtlCol="0">
              <a:spAutoFit/>
            </a:bodyPr>
            <a:lstStyle/>
            <a:p>
              <a:pPr algn="ctr">
                <a:spcAft>
                  <a:spcPts val="200"/>
                </a:spcAft>
              </a:pPr>
              <a:r>
                <a:rPr lang="de-DE" sz="700" b="0" dirty="0" err="1" smtClean="0"/>
                <a:t>Geschäftl</a:t>
              </a:r>
              <a:r>
                <a:rPr lang="de-DE" sz="700" b="0" dirty="0" smtClean="0"/>
                <a:t>. Aufenthaltstage</a:t>
              </a:r>
              <a:endParaRPr lang="de-DE" sz="700" dirty="0" smtClean="0"/>
            </a:p>
            <a:p>
              <a:pPr algn="ctr">
                <a:spcAft>
                  <a:spcPts val="600"/>
                </a:spcAft>
              </a:pPr>
              <a:r>
                <a:rPr lang="de-DE" sz="900" b="1" dirty="0" smtClean="0"/>
                <a:t>0,2 Mio.** </a:t>
              </a:r>
              <a:endParaRPr lang="de-DE" sz="900" b="1" dirty="0"/>
            </a:p>
          </p:txBody>
        </p:sp>
        <p:sp>
          <p:nvSpPr>
            <p:cNvPr id="27" name="Textfeld 26"/>
            <p:cNvSpPr txBox="1"/>
            <p:nvPr/>
          </p:nvSpPr>
          <p:spPr>
            <a:xfrm>
              <a:off x="3923966" y="1783078"/>
              <a:ext cx="1362075" cy="364202"/>
            </a:xfrm>
            <a:prstGeom prst="rect">
              <a:avLst/>
            </a:prstGeom>
            <a:noFill/>
          </p:spPr>
          <p:txBody>
            <a:bodyPr wrap="square" rtlCol="0">
              <a:spAutoFit/>
            </a:bodyPr>
            <a:lstStyle/>
            <a:p>
              <a:pPr algn="ctr">
                <a:spcAft>
                  <a:spcPts val="200"/>
                </a:spcAft>
              </a:pPr>
              <a:r>
                <a:rPr lang="de-DE" sz="700" b="0" dirty="0"/>
                <a:t>Private </a:t>
              </a:r>
              <a:r>
                <a:rPr lang="de-DE" sz="700" b="0" dirty="0" smtClean="0"/>
                <a:t>Aufenthaltstage*</a:t>
              </a:r>
            </a:p>
            <a:p>
              <a:pPr algn="ctr">
                <a:spcAft>
                  <a:spcPts val="600"/>
                </a:spcAft>
              </a:pPr>
              <a:r>
                <a:rPr lang="de-DE" sz="900" b="1" dirty="0" smtClean="0"/>
                <a:t>3,0 Mio.</a:t>
              </a:r>
              <a:endParaRPr lang="de-DE" sz="900" b="1" dirty="0"/>
            </a:p>
          </p:txBody>
        </p:sp>
        <p:cxnSp>
          <p:nvCxnSpPr>
            <p:cNvPr id="25" name="Gerade Verbindung 24"/>
            <p:cNvCxnSpPr/>
            <p:nvPr/>
          </p:nvCxnSpPr>
          <p:spPr>
            <a:xfrm flipV="1">
              <a:off x="4015791" y="1771930"/>
              <a:ext cx="2376000" cy="888"/>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a:t>
            </a:r>
            <a:br>
              <a:rPr lang="de-DE" sz="1100" dirty="0" smtClean="0">
                <a:solidFill>
                  <a:prstClr val="black"/>
                </a:solidFill>
                <a:cs typeface="Arial" charset="0"/>
              </a:rPr>
            </a:br>
            <a:r>
              <a:rPr lang="de-DE" sz="1100" b="0" dirty="0" smtClean="0">
                <a:solidFill>
                  <a:prstClr val="black"/>
                </a:solidFill>
                <a:cs typeface="Arial" charset="0"/>
              </a:rPr>
              <a:t>Segment:</a:t>
            </a:r>
            <a:r>
              <a:rPr lang="de-DE" sz="1100" dirty="0" smtClean="0">
                <a:solidFill>
                  <a:prstClr val="black"/>
                </a:solidFill>
                <a:cs typeface="Arial" charset="0"/>
              </a:rPr>
              <a:t> Gesamtreisen</a:t>
            </a:r>
            <a:br>
              <a:rPr lang="de-DE" sz="1100" dirty="0" smtClean="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grpSp>
        <p:nvGrpSpPr>
          <p:cNvPr id="17" name="Gruppieren 16"/>
          <p:cNvGrpSpPr/>
          <p:nvPr/>
        </p:nvGrpSpPr>
        <p:grpSpPr>
          <a:xfrm>
            <a:off x="4402210" y="4779066"/>
            <a:ext cx="1196830" cy="671718"/>
            <a:chOff x="2326390" y="2633110"/>
            <a:chExt cx="1196830" cy="671718"/>
          </a:xfrm>
          <a:solidFill>
            <a:srgbClr val="ADCDED"/>
          </a:solidFill>
        </p:grpSpPr>
        <p:sp>
          <p:nvSpPr>
            <p:cNvPr id="18" name="Rechteck 17"/>
            <p:cNvSpPr/>
            <p:nvPr/>
          </p:nvSpPr>
          <p:spPr>
            <a:xfrm>
              <a:off x="2326390" y="2633110"/>
              <a:ext cx="1196830" cy="671718"/>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26" name="Rechteck 25"/>
            <p:cNvSpPr/>
            <p:nvPr/>
          </p:nvSpPr>
          <p:spPr>
            <a:xfrm>
              <a:off x="2326390" y="2633110"/>
              <a:ext cx="1196830" cy="671718"/>
            </a:xfrm>
            <a:prstGeom prst="rect">
              <a:avLst/>
            </a:prstGeom>
            <a:solidFill>
              <a:srgbClr val="FFE67F"/>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t" anchorCtr="0">
              <a:noAutofit/>
            </a:bodyPr>
            <a:lstStyle/>
            <a:p>
              <a:pPr lvl="0" algn="ctr" defTabSz="355600">
                <a:lnSpc>
                  <a:spcPct val="100000"/>
                </a:lnSpc>
                <a:spcBef>
                  <a:spcPct val="0"/>
                </a:spcBef>
                <a:spcAft>
                  <a:spcPct val="35000"/>
                </a:spcAft>
              </a:pPr>
              <a:r>
                <a:rPr lang="de-DE" sz="800" b="0" kern="1200" dirty="0" smtClean="0">
                  <a:solidFill>
                    <a:schemeClr val="tx1"/>
                  </a:solidFill>
                </a:rPr>
                <a:t>Übernachtungen durch Sonstige Privatreisen*</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400" b="1" kern="1200" dirty="0" smtClean="0">
                  <a:solidFill>
                    <a:schemeClr val="tx1"/>
                  </a:solidFill>
                </a:rPr>
                <a:t/>
              </a:r>
              <a:br>
                <a:rPr lang="de-DE" sz="400" b="1" kern="1200" dirty="0" smtClean="0">
                  <a:solidFill>
                    <a:schemeClr val="tx1"/>
                  </a:solidFill>
                </a:rPr>
              </a:br>
              <a:r>
                <a:rPr lang="de-DE" sz="900" b="1" kern="1200" dirty="0" smtClean="0">
                  <a:solidFill>
                    <a:schemeClr val="tx1"/>
                  </a:solidFill>
                </a:rPr>
                <a:t>0,04 Mio.*** </a:t>
              </a:r>
              <a:endParaRPr lang="de-DE" sz="900" b="1" kern="1200" dirty="0">
                <a:solidFill>
                  <a:schemeClr val="tx1"/>
                </a:solidFill>
              </a:endParaRPr>
            </a:p>
          </p:txBody>
        </p:sp>
      </p:grpSp>
      <p:sp>
        <p:nvSpPr>
          <p:cNvPr id="28"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a:t>
            </a:r>
            <a:endParaRPr lang="de-DE" sz="700" b="0" i="1" dirty="0">
              <a:solidFill>
                <a:prstClr val="white">
                  <a:lumMod val="50000"/>
                </a:prstClr>
              </a:solidFill>
            </a:endParaRPr>
          </a:p>
        </p:txBody>
      </p:sp>
      <p:sp>
        <p:nvSpPr>
          <p:cNvPr id="29" name="Titel 2"/>
          <p:cNvSpPr>
            <a:spLocks noGrp="1"/>
          </p:cNvSpPr>
          <p:nvPr>
            <p:ph type="title"/>
          </p:nvPr>
        </p:nvSpPr>
        <p:spPr>
          <a:xfrm>
            <a:off x="323410" y="260350"/>
            <a:ext cx="6336822" cy="648300"/>
          </a:xfrm>
        </p:spPr>
        <p:txBody>
          <a:bodyPr/>
          <a:lstStyle/>
          <a:p>
            <a:r>
              <a:rPr lang="de-DE" b="1" dirty="0" smtClean="0">
                <a:solidFill>
                  <a:schemeClr val="tx2"/>
                </a:solidFill>
              </a:rPr>
              <a:t>Volumenübersichten und Aufenthaltsdauer</a:t>
            </a:r>
            <a:endParaRPr lang="de-DE" b="1" dirty="0">
              <a:solidFill>
                <a:schemeClr val="tx2"/>
              </a:solidFill>
            </a:endParaRPr>
          </a:p>
        </p:txBody>
      </p:sp>
      <p:sp>
        <p:nvSpPr>
          <p:cNvPr id="19" name="Textplatzhalter 4"/>
          <p:cNvSpPr>
            <a:spLocks noGrp="1"/>
          </p:cNvSpPr>
          <p:nvPr>
            <p:ph type="body" sz="quarter" idx="10"/>
          </p:nvPr>
        </p:nvSpPr>
        <p:spPr>
          <a:xfrm>
            <a:off x="323850" y="1052513"/>
            <a:ext cx="8496300" cy="288000"/>
          </a:xfrm>
        </p:spPr>
        <p:txBody>
          <a:bodyPr/>
          <a:lstStyle/>
          <a:p>
            <a:r>
              <a:rPr lang="de-DE" sz="1400" dirty="0" smtClean="0"/>
              <a:t>Aufenthaltstage </a:t>
            </a:r>
            <a:r>
              <a:rPr lang="de-DE" sz="1400" dirty="0"/>
              <a:t>(Übernachtungen, Tagesreisen</a:t>
            </a:r>
            <a:r>
              <a:rPr lang="de-DE" sz="1400" dirty="0" smtClean="0"/>
              <a:t>) – </a:t>
            </a:r>
            <a:r>
              <a:rPr lang="de-DE" sz="1400" i="1" dirty="0" smtClean="0">
                <a:solidFill>
                  <a:srgbClr val="F59D6B"/>
                </a:solidFill>
              </a:rPr>
              <a:t>Uckermark</a:t>
            </a:r>
            <a:endParaRPr lang="de-DE" sz="1400" i="1" dirty="0">
              <a:solidFill>
                <a:srgbClr val="F59D6B"/>
              </a:solidFill>
            </a:endParaRPr>
          </a:p>
        </p:txBody>
      </p:sp>
      <p:sp>
        <p:nvSpPr>
          <p:cNvPr id="30" name="Textplatzhalter 5"/>
          <p:cNvSpPr txBox="1">
            <a:spLocks/>
          </p:cNvSpPr>
          <p:nvPr/>
        </p:nvSpPr>
        <p:spPr>
          <a:xfrm>
            <a:off x="6012862" y="6318000"/>
            <a:ext cx="3127333" cy="1903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de-DE" sz="800" b="0" dirty="0">
                <a:solidFill>
                  <a:schemeClr val="tx2"/>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Mögliche Abweichungen sind rundungsbedingt.</a:t>
            </a:r>
            <a:endParaRPr lang="de-DE" sz="700" b="0" i="1" dirty="0"/>
          </a:p>
        </p:txBody>
      </p:sp>
      <p:sp>
        <p:nvSpPr>
          <p:cNvPr id="21" name="Richtungspfeil 20"/>
          <p:cNvSpPr/>
          <p:nvPr/>
        </p:nvSpPr>
        <p:spPr>
          <a:xfrm>
            <a:off x="337126" y="2190750"/>
            <a:ext cx="1234499" cy="279528"/>
          </a:xfrm>
          <a:prstGeom prst="homePlate">
            <a:avLst/>
          </a:prstGeom>
          <a:solidFill>
            <a:srgbClr val="0087C8"/>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bg1"/>
                </a:solidFill>
              </a:rPr>
              <a:t>Aufenthaltstage</a:t>
            </a:r>
            <a:endParaRPr lang="de-DE" sz="900" b="0" dirty="0">
              <a:solidFill>
                <a:schemeClr val="bg1"/>
              </a:solidFill>
            </a:endParaRPr>
          </a:p>
        </p:txBody>
      </p:sp>
      <p:sp>
        <p:nvSpPr>
          <p:cNvPr id="31" name="Eingekerbter Richtungspfeil 30"/>
          <p:cNvSpPr/>
          <p:nvPr/>
        </p:nvSpPr>
        <p:spPr>
          <a:xfrm>
            <a:off x="1504950" y="2190750"/>
            <a:ext cx="15716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Übernachtungsreisen</a:t>
            </a:r>
            <a:endParaRPr lang="de-DE" sz="900" b="0" dirty="0">
              <a:solidFill>
                <a:schemeClr val="tx1"/>
              </a:solidFill>
            </a:endParaRPr>
          </a:p>
        </p:txBody>
      </p:sp>
      <p:sp>
        <p:nvSpPr>
          <p:cNvPr id="32" name="Eingekerbter Richtungspfeil 31"/>
          <p:cNvSpPr/>
          <p:nvPr/>
        </p:nvSpPr>
        <p:spPr>
          <a:xfrm>
            <a:off x="3009900" y="2190750"/>
            <a:ext cx="14192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Aufenthaltsdauer</a:t>
            </a:r>
            <a:endParaRPr lang="de-DE" sz="900" b="0" dirty="0">
              <a:solidFill>
                <a:schemeClr val="tx1"/>
              </a:solidFill>
            </a:endParaRPr>
          </a:p>
        </p:txBody>
      </p:sp>
      <p:sp>
        <p:nvSpPr>
          <p:cNvPr id="34" name="Rechteck 33"/>
          <p:cNvSpPr/>
          <p:nvPr/>
        </p:nvSpPr>
        <p:spPr>
          <a:xfrm>
            <a:off x="3491411" y="5972085"/>
            <a:ext cx="4646749" cy="415498"/>
          </a:xfrm>
          <a:prstGeom prst="rect">
            <a:avLst/>
          </a:prstGeom>
        </p:spPr>
        <p:txBody>
          <a:bodyPr wrap="square">
            <a:spAutoFit/>
          </a:bodyPr>
          <a:lstStyle/>
          <a:p>
            <a:pPr fontAlgn="auto">
              <a:spcBef>
                <a:spcPts val="0"/>
              </a:spcBef>
              <a:spcAft>
                <a:spcPts val="0"/>
              </a:spcAft>
              <a:defRPr/>
            </a:pPr>
            <a:r>
              <a:rPr lang="de-DE" sz="700" b="0" i="1" dirty="0" smtClean="0">
                <a:solidFill>
                  <a:prstClr val="white">
                    <a:lumMod val="50000"/>
                  </a:prstClr>
                </a:solidFill>
                <a:latin typeface="Arial" charset="0"/>
              </a:rPr>
              <a:t>** </a:t>
            </a:r>
            <a:r>
              <a:rPr lang="de-DE" sz="700" b="0" i="1" dirty="0">
                <a:solidFill>
                  <a:prstClr val="white">
                    <a:lumMod val="50000"/>
                  </a:prstClr>
                </a:solidFill>
                <a:latin typeface="Arial" charset="0"/>
              </a:rPr>
              <a:t>Fallzahl mit höherer statistischer Unsicherheit (≥ 100 n &lt; 400 Reisen</a:t>
            </a:r>
            <a:r>
              <a:rPr lang="de-DE" sz="700" b="0" i="1" dirty="0" smtClean="0">
                <a:solidFill>
                  <a:prstClr val="white">
                    <a:lumMod val="50000"/>
                  </a:prstClr>
                </a:solidFill>
                <a:latin typeface="Arial" charset="0"/>
              </a:rPr>
              <a:t>)</a:t>
            </a:r>
            <a:br>
              <a:rPr lang="de-DE" sz="700" b="0" i="1" dirty="0" smtClean="0">
                <a:solidFill>
                  <a:prstClr val="white">
                    <a:lumMod val="50000"/>
                  </a:prstClr>
                </a:solidFill>
                <a:latin typeface="Arial" charset="0"/>
              </a:rPr>
            </a:br>
            <a:r>
              <a:rPr lang="de-DE" sz="700" b="0" i="1" dirty="0" smtClean="0">
                <a:solidFill>
                  <a:prstClr val="white">
                    <a:lumMod val="50000"/>
                  </a:prstClr>
                </a:solidFill>
                <a:latin typeface="Arial" charset="0"/>
              </a:rPr>
              <a:t>*** </a:t>
            </a:r>
            <a:r>
              <a:rPr lang="de-DE" sz="700" b="0" i="1" dirty="0">
                <a:solidFill>
                  <a:prstClr val="white">
                    <a:lumMod val="50000"/>
                  </a:prstClr>
                </a:solidFill>
                <a:latin typeface="Arial" charset="0"/>
              </a:rPr>
              <a:t>Fallzahl mit höherer statistischer Unsicherheit </a:t>
            </a:r>
            <a:r>
              <a:rPr lang="de-DE" sz="700" b="0" i="1" dirty="0" smtClean="0">
                <a:solidFill>
                  <a:prstClr val="white">
                    <a:lumMod val="50000"/>
                  </a:prstClr>
                </a:solidFill>
                <a:latin typeface="Arial" charset="0"/>
              </a:rPr>
              <a:t>(n </a:t>
            </a:r>
            <a:r>
              <a:rPr lang="de-DE" sz="700" b="0" i="1" dirty="0">
                <a:solidFill>
                  <a:prstClr val="white">
                    <a:lumMod val="50000"/>
                  </a:prstClr>
                </a:solidFill>
                <a:latin typeface="Arial" charset="0"/>
              </a:rPr>
              <a:t>&lt; </a:t>
            </a:r>
            <a:r>
              <a:rPr lang="de-DE" sz="700" b="0" i="1" dirty="0" smtClean="0">
                <a:solidFill>
                  <a:prstClr val="white">
                    <a:lumMod val="50000"/>
                  </a:prstClr>
                </a:solidFill>
                <a:latin typeface="Arial" charset="0"/>
              </a:rPr>
              <a:t>100 </a:t>
            </a:r>
            <a:r>
              <a:rPr lang="de-DE" sz="700" b="0" i="1" dirty="0">
                <a:solidFill>
                  <a:prstClr val="white">
                    <a:lumMod val="50000"/>
                  </a:prstClr>
                </a:solidFill>
                <a:latin typeface="Arial" charset="0"/>
              </a:rPr>
              <a:t>Reisen)</a:t>
            </a:r>
          </a:p>
          <a:p>
            <a:pPr marR="0" lvl="0" defTabSz="914400" eaLnBrk="1" fontAlgn="auto" latinLnBrk="0" hangingPunct="1">
              <a:lnSpc>
                <a:spcPct val="100000"/>
              </a:lnSpc>
              <a:spcBef>
                <a:spcPts val="0"/>
              </a:spcBef>
              <a:spcAft>
                <a:spcPts val="0"/>
              </a:spcAft>
              <a:buClrTx/>
              <a:buSzTx/>
              <a:tabLst/>
              <a:defRPr/>
            </a:pPr>
            <a:endParaRPr lang="de-DE" sz="700" b="0" i="1" dirty="0">
              <a:solidFill>
                <a:prstClr val="white">
                  <a:lumMod val="50000"/>
                </a:prstClr>
              </a:solidFill>
              <a:latin typeface="Arial" charset="0"/>
            </a:endParaRPr>
          </a:p>
        </p:txBody>
      </p:sp>
      <p:sp>
        <p:nvSpPr>
          <p:cNvPr id="36" name="Textfeld 35"/>
          <p:cNvSpPr txBox="1"/>
          <p:nvPr/>
        </p:nvSpPr>
        <p:spPr bwMode="gray">
          <a:xfrm>
            <a:off x="119268" y="92351"/>
            <a:ext cx="1995720" cy="335998"/>
          </a:xfrm>
          <a:prstGeom prst="rect">
            <a:avLst/>
          </a:prstGeom>
          <a:noFill/>
        </p:spPr>
        <p:txBody>
          <a:bodyPr vert="horz" wrap="square" lIns="0" tIns="0" rIns="0" bIns="0" rtlCol="0" anchor="t" anchorCtr="0">
            <a:noAutofit/>
          </a:bodyPr>
          <a:lstStyle/>
          <a:p>
            <a:pPr>
              <a:spcBef>
                <a:spcPts val="600"/>
              </a:spcBef>
            </a:pPr>
            <a:endParaRPr lang="de-DE" dirty="0" smtClean="0">
              <a:solidFill>
                <a:srgbClr val="FF0000"/>
              </a:solidFill>
              <a:latin typeface="Arial"/>
            </a:endParaRPr>
          </a:p>
        </p:txBody>
      </p:sp>
      <p:sp>
        <p:nvSpPr>
          <p:cNvPr id="35" name="Rechteck 34"/>
          <p:cNvSpPr/>
          <p:nvPr/>
        </p:nvSpPr>
        <p:spPr>
          <a:xfrm>
            <a:off x="3491411" y="5733548"/>
            <a:ext cx="4799149"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prstClr val="white">
                    <a:lumMod val="50000"/>
                  </a:prstClr>
                </a:solidFill>
                <a:latin typeface="Arial" charset="0"/>
              </a:rPr>
              <a:t>* Die Übernachtungen der Inländer in Vorsorge- und Rehakliniken (amtlich erfasst) sind </a:t>
            </a:r>
            <a:r>
              <a:rPr lang="de-DE" sz="700" b="0" i="1" dirty="0" smtClean="0">
                <a:solidFill>
                  <a:prstClr val="white">
                    <a:lumMod val="50000"/>
                  </a:prstClr>
                </a:solidFill>
                <a:latin typeface="Arial" charset="0"/>
              </a:rPr>
              <a:t>aus Anonymitätsgründen nicht verfügbar und somit </a:t>
            </a:r>
            <a:r>
              <a:rPr lang="de-DE" sz="700" b="0" i="1" u="sng" dirty="0" smtClean="0">
                <a:solidFill>
                  <a:prstClr val="white">
                    <a:lumMod val="50000"/>
                  </a:prstClr>
                </a:solidFill>
                <a:latin typeface="Arial" charset="0"/>
              </a:rPr>
              <a:t>nicht</a:t>
            </a:r>
            <a:r>
              <a:rPr lang="de-DE" sz="700" b="0" i="1" dirty="0" smtClean="0">
                <a:solidFill>
                  <a:prstClr val="white">
                    <a:lumMod val="50000"/>
                  </a:prstClr>
                </a:solidFill>
                <a:latin typeface="Arial" charset="0"/>
              </a:rPr>
              <a:t> im </a:t>
            </a:r>
            <a:r>
              <a:rPr lang="de-DE" sz="700" b="0" i="1" dirty="0">
                <a:solidFill>
                  <a:prstClr val="white">
                    <a:lumMod val="50000"/>
                  </a:prstClr>
                </a:solidFill>
                <a:latin typeface="Arial" charset="0"/>
              </a:rPr>
              <a:t>ausgewiesenen Volumen an Übernachtungen bzw. Aufenthaltstagen inbegriffen. </a:t>
            </a:r>
          </a:p>
        </p:txBody>
      </p:sp>
    </p:spTree>
    <p:extLst>
      <p:ext uri="{BB962C8B-B14F-4D97-AF65-F5344CB8AC3E}">
        <p14:creationId xmlns:p14="http://schemas.microsoft.com/office/powerpoint/2010/main" val="1620254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m 23"/>
          <p:cNvGraphicFramePr/>
          <p:nvPr>
            <p:extLst>
              <p:ext uri="{D42A27DB-BD31-4B8C-83A1-F6EECF244321}">
                <p14:modId xmlns:p14="http://schemas.microsoft.com/office/powerpoint/2010/main" val="656960511"/>
              </p:ext>
            </p:extLst>
          </p:nvPr>
        </p:nvGraphicFramePr>
        <p:xfrm>
          <a:off x="2041200" y="1598400"/>
          <a:ext cx="5382883" cy="406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3" name="Textplatzhalter 2"/>
          <p:cNvSpPr>
            <a:spLocks noGrp="1"/>
          </p:cNvSpPr>
          <p:nvPr>
            <p:ph type="body" sz="quarter" idx="11"/>
          </p:nvPr>
        </p:nvSpPr>
        <p:spPr>
          <a:xfrm>
            <a:off x="323850" y="1052513"/>
            <a:ext cx="8496300" cy="288000"/>
          </a:xfrm>
        </p:spPr>
        <p:txBody>
          <a:bodyPr/>
          <a:lstStyle/>
          <a:p>
            <a:r>
              <a:rPr lang="de-DE" sz="1400" dirty="0" smtClean="0"/>
              <a:t>Übernachtungsreisen </a:t>
            </a:r>
            <a:r>
              <a:rPr lang="de-DE" sz="1400" dirty="0"/>
              <a:t>– </a:t>
            </a:r>
            <a:r>
              <a:rPr lang="de-DE" sz="1400" i="1" dirty="0" smtClean="0">
                <a:solidFill>
                  <a:srgbClr val="F59D6B"/>
                </a:solidFill>
              </a:rPr>
              <a:t>Deutschland</a:t>
            </a:r>
            <a:endParaRPr lang="de-DE" sz="1400" i="1" dirty="0">
              <a:solidFill>
                <a:srgbClr val="F59D6B"/>
              </a:solidFill>
            </a:endParaRPr>
          </a:p>
        </p:txBody>
      </p:sp>
      <p:sp>
        <p:nvSpPr>
          <p:cNvPr id="28"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 Statistisches Bundesamt </a:t>
            </a:r>
            <a:endParaRPr lang="de-DE" sz="700" b="0" i="1" dirty="0">
              <a:solidFill>
                <a:prstClr val="white">
                  <a:lumMod val="50000"/>
                </a:prstClr>
              </a:solidFill>
            </a:endParaRPr>
          </a:p>
        </p:txBody>
      </p:sp>
      <p:sp>
        <p:nvSpPr>
          <p:cNvPr id="47" name="Richtungspfeil 46"/>
          <p:cNvSpPr/>
          <p:nvPr/>
        </p:nvSpPr>
        <p:spPr>
          <a:xfrm>
            <a:off x="337126" y="2190750"/>
            <a:ext cx="1234499" cy="279528"/>
          </a:xfrm>
          <a:prstGeom prst="homePlate">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Aufenthaltstage</a:t>
            </a:r>
            <a:endParaRPr lang="de-DE" sz="900" b="0" dirty="0">
              <a:solidFill>
                <a:schemeClr val="tx1"/>
              </a:solidFill>
            </a:endParaRPr>
          </a:p>
        </p:txBody>
      </p:sp>
      <p:sp>
        <p:nvSpPr>
          <p:cNvPr id="48" name="Eingekerbter Richtungspfeil 47"/>
          <p:cNvSpPr/>
          <p:nvPr/>
        </p:nvSpPr>
        <p:spPr>
          <a:xfrm>
            <a:off x="1504950" y="2190750"/>
            <a:ext cx="1571625" cy="279528"/>
          </a:xfrm>
          <a:prstGeom prst="chevron">
            <a:avLst/>
          </a:prstGeom>
          <a:solidFill>
            <a:srgbClr val="0087C8"/>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bg1"/>
                </a:solidFill>
              </a:rPr>
              <a:t>Übernachtungsreisen</a:t>
            </a:r>
            <a:endParaRPr lang="de-DE" sz="900" b="0" dirty="0">
              <a:solidFill>
                <a:schemeClr val="bg1"/>
              </a:solidFill>
            </a:endParaRPr>
          </a:p>
        </p:txBody>
      </p:sp>
      <p:sp>
        <p:nvSpPr>
          <p:cNvPr id="49" name="Eingekerbter Richtungspfeil 48"/>
          <p:cNvSpPr/>
          <p:nvPr/>
        </p:nvSpPr>
        <p:spPr>
          <a:xfrm>
            <a:off x="3009900" y="2190750"/>
            <a:ext cx="14192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Aufenthaltsdauer</a:t>
            </a:r>
            <a:endParaRPr lang="de-DE" sz="900" b="0" dirty="0">
              <a:solidFill>
                <a:schemeClr val="tx1"/>
              </a:solidFill>
            </a:endParaRPr>
          </a:p>
        </p:txBody>
      </p:sp>
      <p:grpSp>
        <p:nvGrpSpPr>
          <p:cNvPr id="25" name="Gruppieren 16"/>
          <p:cNvGrpSpPr/>
          <p:nvPr/>
        </p:nvGrpSpPr>
        <p:grpSpPr>
          <a:xfrm>
            <a:off x="5637600" y="4215600"/>
            <a:ext cx="1656000" cy="792000"/>
            <a:chOff x="2326390" y="2633110"/>
            <a:chExt cx="1196830" cy="671718"/>
          </a:xfrm>
        </p:grpSpPr>
        <p:sp>
          <p:nvSpPr>
            <p:cNvPr id="26" name="Rechteck 25"/>
            <p:cNvSpPr/>
            <p:nvPr/>
          </p:nvSpPr>
          <p:spPr>
            <a:xfrm>
              <a:off x="2326390" y="2633110"/>
              <a:ext cx="1196830" cy="671718"/>
            </a:xfrm>
            <a:prstGeom prst="rect">
              <a:avLst/>
            </a:prstGeom>
            <a:solidFill>
              <a:srgbClr val="ADCDED"/>
            </a:solidFill>
            <a:ln>
              <a:noFill/>
            </a:ln>
            <a:effectLst/>
          </p:spPr>
          <p:style>
            <a:lnRef idx="3">
              <a:scrgbClr r="0" g="0" b="0"/>
            </a:lnRef>
            <a:fillRef idx="1">
              <a:scrgbClr r="0" g="0" b="0"/>
            </a:fillRef>
            <a:effectRef idx="1">
              <a:scrgbClr r="0" g="0" b="0"/>
            </a:effectRef>
            <a:fontRef idx="minor">
              <a:schemeClr val="lt1"/>
            </a:fontRef>
          </p:style>
        </p:sp>
        <p:sp>
          <p:nvSpPr>
            <p:cNvPr id="27" name="Rechteck 26"/>
            <p:cNvSpPr/>
            <p:nvPr/>
          </p:nvSpPr>
          <p:spPr>
            <a:xfrm>
              <a:off x="2326390" y="2633110"/>
              <a:ext cx="1196830" cy="6717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Sonstige Privatreisen</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400" b="1" kern="1200" dirty="0" smtClean="0">
                  <a:solidFill>
                    <a:schemeClr val="tx1"/>
                  </a:solidFill>
                </a:rPr>
                <a:t/>
              </a:r>
              <a:br>
                <a:rPr lang="de-DE" sz="400" b="1" kern="1200" dirty="0" smtClean="0">
                  <a:solidFill>
                    <a:schemeClr val="tx1"/>
                  </a:solidFill>
                </a:rPr>
              </a:br>
              <a:r>
                <a:rPr lang="de-DE" sz="900" b="1" kern="1200" dirty="0" smtClean="0">
                  <a:solidFill>
                    <a:schemeClr val="tx1"/>
                  </a:solidFill>
                </a:rPr>
                <a:t>6,7 Mio.</a:t>
              </a:r>
              <a:endParaRPr lang="de-DE" sz="900" b="1" kern="1200" dirty="0">
                <a:solidFill>
                  <a:schemeClr val="tx1"/>
                </a:solidFill>
              </a:endParaRPr>
            </a:p>
          </p:txBody>
        </p:sp>
      </p:grpSp>
      <p:grpSp>
        <p:nvGrpSpPr>
          <p:cNvPr id="29" name="Gruppieren 31"/>
          <p:cNvGrpSpPr/>
          <p:nvPr/>
        </p:nvGrpSpPr>
        <p:grpSpPr>
          <a:xfrm>
            <a:off x="4694400" y="2192400"/>
            <a:ext cx="1836000" cy="756000"/>
            <a:chOff x="3925773" y="647"/>
            <a:chExt cx="2388390" cy="692891"/>
          </a:xfrm>
        </p:grpSpPr>
        <p:sp>
          <p:nvSpPr>
            <p:cNvPr id="31" name="Rechteck 30"/>
            <p:cNvSpPr/>
            <p:nvPr/>
          </p:nvSpPr>
          <p:spPr>
            <a:xfrm>
              <a:off x="3925773" y="647"/>
              <a:ext cx="2388390" cy="692891"/>
            </a:xfrm>
            <a:prstGeom prst="rect">
              <a:avLst/>
            </a:prstGeom>
            <a:solidFill>
              <a:srgbClr val="ADCDED"/>
            </a:solidFill>
            <a:ln>
              <a:noFill/>
            </a:ln>
            <a:effectLst/>
          </p:spPr>
          <p:style>
            <a:lnRef idx="3">
              <a:scrgbClr r="0" g="0" b="0"/>
            </a:lnRef>
            <a:fillRef idx="1">
              <a:scrgbClr r="0" g="0" b="0"/>
            </a:fillRef>
            <a:effectRef idx="1">
              <a:scrgbClr r="0" g="0" b="0"/>
            </a:effectRef>
            <a:fontRef idx="minor">
              <a:schemeClr val="lt1"/>
            </a:fontRef>
          </p:style>
        </p:sp>
        <p:sp>
          <p:nvSpPr>
            <p:cNvPr id="32" name="Rechteck 31"/>
            <p:cNvSpPr/>
            <p:nvPr/>
          </p:nvSpPr>
          <p:spPr>
            <a:xfrm>
              <a:off x="3925773" y="647"/>
              <a:ext cx="2388390" cy="692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114000"/>
                </a:lnSpc>
                <a:spcBef>
                  <a:spcPct val="0"/>
                </a:spcBef>
                <a:spcAft>
                  <a:spcPts val="0"/>
                </a:spcAft>
              </a:pPr>
              <a:r>
                <a:rPr lang="de-DE" sz="900" b="0" kern="1200" dirty="0" smtClean="0">
                  <a:solidFill>
                    <a:schemeClr val="tx1"/>
                  </a:solidFill>
                </a:rPr>
                <a:t>Übernachtungsreisen gesamt*</a:t>
              </a:r>
            </a:p>
            <a:p>
              <a:pPr lvl="0" algn="ctr" defTabSz="400050">
                <a:lnSpc>
                  <a:spcPct val="114000"/>
                </a:lnSpc>
                <a:spcBef>
                  <a:spcPct val="0"/>
                </a:spcBef>
                <a:spcAft>
                  <a:spcPts val="0"/>
                </a:spcAft>
              </a:pPr>
              <a:r>
                <a:rPr lang="de-DE" sz="800" b="0" kern="1200" dirty="0" smtClean="0">
                  <a:solidFill>
                    <a:schemeClr val="tx1"/>
                  </a:solidFill>
                </a:rPr>
                <a:t> </a:t>
              </a:r>
            </a:p>
            <a:p>
              <a:pPr lvl="0" algn="ctr" defTabSz="400050">
                <a:lnSpc>
                  <a:spcPct val="114000"/>
                </a:lnSpc>
                <a:spcBef>
                  <a:spcPct val="0"/>
                </a:spcBef>
                <a:spcAft>
                  <a:spcPts val="0"/>
                </a:spcAft>
              </a:pPr>
              <a:r>
                <a:rPr lang="de-DE" sz="900" b="1" kern="1200" dirty="0" smtClean="0">
                  <a:solidFill>
                    <a:schemeClr val="tx1"/>
                  </a:solidFill>
                </a:rPr>
                <a:t>178,8 Mio.</a:t>
              </a:r>
              <a:endParaRPr lang="de-DE" sz="900" b="1" kern="1200" dirty="0">
                <a:solidFill>
                  <a:schemeClr val="tx1"/>
                </a:solidFill>
              </a:endParaRPr>
            </a:p>
          </p:txBody>
        </p:sp>
      </p:grpSp>
      <p:sp>
        <p:nvSpPr>
          <p:cNvPr id="34" name="Gerader Verbinder 3"/>
          <p:cNvSpPr/>
          <p:nvPr/>
        </p:nvSpPr>
        <p:spPr>
          <a:xfrm>
            <a:off x="2070565" y="5006425"/>
            <a:ext cx="764269" cy="198526"/>
          </a:xfrm>
          <a:custGeom>
            <a:avLst/>
            <a:gdLst/>
            <a:ahLst/>
            <a:cxnLst/>
            <a:rect l="0" t="0" r="0" b="0"/>
            <a:pathLst>
              <a:path>
                <a:moveTo>
                  <a:pt x="764269" y="0"/>
                </a:moveTo>
                <a:lnTo>
                  <a:pt x="764269" y="99263"/>
                </a:lnTo>
                <a:lnTo>
                  <a:pt x="0" y="99263"/>
                </a:lnTo>
                <a:lnTo>
                  <a:pt x="0" y="198526"/>
                </a:lnTo>
              </a:path>
            </a:pathLst>
          </a:custGeom>
          <a:no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35" name="Gruppieren 34"/>
          <p:cNvGrpSpPr/>
          <p:nvPr/>
        </p:nvGrpSpPr>
        <p:grpSpPr>
          <a:xfrm>
            <a:off x="1474934" y="5204951"/>
            <a:ext cx="1191261" cy="671996"/>
            <a:chOff x="188307" y="3503355"/>
            <a:chExt cx="1191261" cy="671996"/>
          </a:xfrm>
          <a:solidFill>
            <a:srgbClr val="ADCDED"/>
          </a:solidFill>
        </p:grpSpPr>
        <p:sp>
          <p:nvSpPr>
            <p:cNvPr id="36" name="Rechteck 35"/>
            <p:cNvSpPr/>
            <p:nvPr/>
          </p:nvSpPr>
          <p:spPr>
            <a:xfrm>
              <a:off x="1883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37" name="Rechteck 36"/>
            <p:cNvSpPr/>
            <p:nvPr/>
          </p:nvSpPr>
          <p:spPr>
            <a:xfrm>
              <a:off x="188307" y="3503355"/>
              <a:ext cx="1191261" cy="6719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Kurzurlaubsreisen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b="0" kern="1200" dirty="0" smtClean="0">
                  <a:solidFill>
                    <a:schemeClr val="tx1"/>
                  </a:solidFill>
                </a:rPr>
                <a:t>(1-3 ÜN)</a:t>
              </a:r>
              <a:r>
                <a:rPr lang="de-DE" sz="800" kern="1200" dirty="0" smtClean="0">
                  <a:solidFill>
                    <a:schemeClr val="tx1"/>
                  </a:solidFill>
                </a:rPr>
                <a:t/>
              </a:r>
              <a:br>
                <a:rPr lang="de-DE" sz="8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26,2 Mio.  </a:t>
              </a:r>
              <a:endParaRPr lang="de-DE" sz="900" b="1" kern="1200" dirty="0">
                <a:solidFill>
                  <a:schemeClr val="tx1"/>
                </a:solidFill>
              </a:endParaRPr>
            </a:p>
          </p:txBody>
        </p:sp>
      </p:grpSp>
      <p:sp>
        <p:nvSpPr>
          <p:cNvPr id="38" name="Gerader Verbinder 6"/>
          <p:cNvSpPr/>
          <p:nvPr/>
        </p:nvSpPr>
        <p:spPr>
          <a:xfrm>
            <a:off x="2834834" y="5006425"/>
            <a:ext cx="736031" cy="198526"/>
          </a:xfrm>
          <a:custGeom>
            <a:avLst/>
            <a:gdLst/>
            <a:ahLst/>
            <a:cxnLst/>
            <a:rect l="0" t="0" r="0" b="0"/>
            <a:pathLst>
              <a:path>
                <a:moveTo>
                  <a:pt x="0" y="0"/>
                </a:moveTo>
                <a:lnTo>
                  <a:pt x="0" y="99263"/>
                </a:lnTo>
                <a:lnTo>
                  <a:pt x="736031" y="99263"/>
                </a:lnTo>
                <a:lnTo>
                  <a:pt x="736031" y="198526"/>
                </a:lnTo>
              </a:path>
            </a:pathLst>
          </a:custGeom>
          <a:no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39" name="Gruppieren 38"/>
          <p:cNvGrpSpPr/>
          <p:nvPr/>
        </p:nvGrpSpPr>
        <p:grpSpPr>
          <a:xfrm>
            <a:off x="2975234" y="5204951"/>
            <a:ext cx="1191261" cy="671996"/>
            <a:chOff x="1688607" y="3503355"/>
            <a:chExt cx="1191261" cy="671996"/>
          </a:xfrm>
          <a:solidFill>
            <a:srgbClr val="ADCDED"/>
          </a:solidFill>
        </p:grpSpPr>
        <p:sp>
          <p:nvSpPr>
            <p:cNvPr id="40" name="Rechteck 39"/>
            <p:cNvSpPr/>
            <p:nvPr/>
          </p:nvSpPr>
          <p:spPr>
            <a:xfrm>
              <a:off x="16886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41" name="Rechteck 40"/>
            <p:cNvSpPr/>
            <p:nvPr/>
          </p:nvSpPr>
          <p:spPr>
            <a:xfrm>
              <a:off x="1688607" y="3503355"/>
              <a:ext cx="1191261" cy="67199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Längere Urlaubsreisen mit Übernachtung</a:t>
              </a:r>
              <a:br>
                <a:rPr lang="de-DE" sz="800" b="0" kern="1200" dirty="0" smtClean="0">
                  <a:solidFill>
                    <a:schemeClr val="tx1"/>
                  </a:solidFill>
                </a:rPr>
              </a:br>
              <a:r>
                <a:rPr lang="de-DE" sz="800" b="0" kern="1200" dirty="0" smtClean="0">
                  <a:solidFill>
                    <a:schemeClr val="tx1"/>
                  </a:solidFill>
                </a:rPr>
                <a:t>(≥ 4 ÜN)</a:t>
              </a:r>
              <a:r>
                <a:rPr lang="de-DE" sz="1100" kern="1200" dirty="0" smtClean="0">
                  <a:solidFill>
                    <a:schemeClr val="tx1"/>
                  </a:solidFill>
                </a:rPr>
                <a:t/>
              </a:r>
              <a:br>
                <a:rPr lang="de-DE" sz="11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26,0 Mio.</a:t>
              </a:r>
              <a:endParaRPr lang="de-DE" sz="900" b="1" kern="1200" dirty="0">
                <a:solidFill>
                  <a:schemeClr val="tx1"/>
                </a:solidFill>
              </a:endParaRPr>
            </a:p>
          </p:txBody>
        </p:sp>
      </p:grpSp>
      <p:sp>
        <p:nvSpPr>
          <p:cNvPr id="42" name="Titel 1"/>
          <p:cNvSpPr>
            <a:spLocks noGrp="1"/>
          </p:cNvSpPr>
          <p:nvPr>
            <p:ph type="title"/>
          </p:nvPr>
        </p:nvSpPr>
        <p:spPr>
          <a:xfrm>
            <a:off x="323410" y="260350"/>
            <a:ext cx="6336822" cy="648300"/>
          </a:xfrm>
        </p:spPr>
        <p:txBody>
          <a:bodyPr/>
          <a:lstStyle/>
          <a:p>
            <a:r>
              <a:rPr lang="de-DE" b="1" dirty="0" smtClean="0">
                <a:solidFill>
                  <a:schemeClr val="tx2"/>
                </a:solidFill>
              </a:rPr>
              <a:t>Volumenübersichten und Aufenthaltsdauer</a:t>
            </a:r>
            <a:endParaRPr lang="de-DE" dirty="0"/>
          </a:p>
        </p:txBody>
      </p:sp>
      <p:sp>
        <p:nvSpPr>
          <p:cNvPr id="44" name="Textplatzhalter 5"/>
          <p:cNvSpPr txBox="1">
            <a:spLocks/>
          </p:cNvSpPr>
          <p:nvPr/>
        </p:nvSpPr>
        <p:spPr>
          <a:xfrm>
            <a:off x="6012860" y="6318000"/>
            <a:ext cx="3127333" cy="1903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de-DE" sz="800" b="0" dirty="0">
                <a:solidFill>
                  <a:schemeClr val="tx2"/>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Mögliche Abweichungen sind rundungsbedingt.</a:t>
            </a:r>
            <a:endParaRPr lang="de-DE" sz="700" b="0" i="1" dirty="0"/>
          </a:p>
        </p:txBody>
      </p:sp>
      <p:sp>
        <p:nvSpPr>
          <p:cNvPr id="30" name="Rechteck 29"/>
          <p:cNvSpPr/>
          <p:nvPr/>
        </p:nvSpPr>
        <p:spPr>
          <a:xfrm>
            <a:off x="-25864" y="6061224"/>
            <a:ext cx="8306758"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prstClr val="white">
                    <a:lumMod val="50000"/>
                  </a:prstClr>
                </a:solidFill>
                <a:latin typeface="Arial" charset="0"/>
              </a:rPr>
              <a:t>* Die Aufenthalte der Inländer in Vorsorge- und Rehakliniken (amtlich erfasst) sind im ausgewiesenen Volumen an Übernachtungsreisen inbegriffen.</a:t>
            </a:r>
            <a:br>
              <a:rPr lang="de-DE" sz="700" b="0" i="1" dirty="0">
                <a:solidFill>
                  <a:prstClr val="white">
                    <a:lumMod val="50000"/>
                  </a:prstClr>
                </a:solidFill>
                <a:latin typeface="Arial" charset="0"/>
              </a:rPr>
            </a:br>
            <a:endParaRPr lang="de-DE" sz="700" b="0" i="1" dirty="0">
              <a:solidFill>
                <a:prstClr val="white">
                  <a:lumMod val="50000"/>
                </a:prstClr>
              </a:solidFill>
              <a:latin typeface="Arial" charset="0"/>
            </a:endParaRPr>
          </a:p>
        </p:txBody>
      </p:sp>
      <p:sp>
        <p:nvSpPr>
          <p:cNvPr id="46"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smtClean="0">
                <a:solidFill>
                  <a:prstClr val="black"/>
                </a:solidFill>
                <a:cs typeface="Arial" charset="0"/>
              </a:rPr>
              <a:t>Übernachtungsreisen* </a:t>
            </a:r>
            <a:r>
              <a:rPr lang="de-DE" sz="1100" dirty="0">
                <a:solidFill>
                  <a:prstClr val="black"/>
                </a:solidFill>
                <a:cs typeface="Arial" charset="0"/>
              </a:rPr>
              <a:t>der </a:t>
            </a:r>
            <a:r>
              <a:rPr lang="de-DE" sz="1100" dirty="0" smtClean="0">
                <a:solidFill>
                  <a:prstClr val="black"/>
                </a:solidFill>
                <a:cs typeface="Arial" charset="0"/>
              </a:rPr>
              <a:t>Inländer (in Mio.)</a:t>
            </a:r>
            <a:endParaRPr lang="de-DE" sz="1100" dirty="0">
              <a:solidFill>
                <a:prstClr val="black"/>
              </a:solidFill>
              <a:cs typeface="Arial" charset="0"/>
            </a:endParaRPr>
          </a:p>
        </p:txBody>
      </p:sp>
      <p:sp>
        <p:nvSpPr>
          <p:cNvPr id="50"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Deutschland</a:t>
            </a:r>
            <a:br>
              <a:rPr lang="de-DE" sz="1100" dirty="0" smtClean="0">
                <a:solidFill>
                  <a:prstClr val="black"/>
                </a:solidFill>
                <a:cs typeface="Arial" charset="0"/>
              </a:rPr>
            </a:br>
            <a:r>
              <a:rPr lang="de-DE" sz="1100" b="0" dirty="0" smtClean="0">
                <a:solidFill>
                  <a:prstClr val="black"/>
                </a:solidFill>
                <a:cs typeface="Arial" charset="0"/>
              </a:rPr>
              <a:t>Segment:</a:t>
            </a:r>
            <a:r>
              <a:rPr lang="de-DE" sz="1100" dirty="0" smtClean="0">
                <a:solidFill>
                  <a:prstClr val="black"/>
                </a:solidFill>
                <a:cs typeface="Arial" charset="0"/>
              </a:rPr>
              <a:t> Übernachtungsreisen</a:t>
            </a:r>
            <a:br>
              <a:rPr lang="de-DE" sz="1100" dirty="0" smtClean="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Tree>
    <p:extLst>
      <p:ext uri="{BB962C8B-B14F-4D97-AF65-F5344CB8AC3E}">
        <p14:creationId xmlns:p14="http://schemas.microsoft.com/office/powerpoint/2010/main" val="3757540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iagramm 23"/>
          <p:cNvGraphicFramePr/>
          <p:nvPr>
            <p:extLst>
              <p:ext uri="{D42A27DB-BD31-4B8C-83A1-F6EECF244321}">
                <p14:modId xmlns:p14="http://schemas.microsoft.com/office/powerpoint/2010/main" val="2540551836"/>
              </p:ext>
            </p:extLst>
          </p:nvPr>
        </p:nvGraphicFramePr>
        <p:xfrm>
          <a:off x="2041200" y="1598400"/>
          <a:ext cx="5382883" cy="406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3" name="Textplatzhalter 2"/>
          <p:cNvSpPr>
            <a:spLocks noGrp="1"/>
          </p:cNvSpPr>
          <p:nvPr>
            <p:ph type="body" sz="quarter" idx="11"/>
          </p:nvPr>
        </p:nvSpPr>
        <p:spPr>
          <a:xfrm>
            <a:off x="323850" y="1052513"/>
            <a:ext cx="8496300" cy="288000"/>
          </a:xfrm>
        </p:spPr>
        <p:txBody>
          <a:bodyPr/>
          <a:lstStyle/>
          <a:p>
            <a:r>
              <a:rPr lang="de-DE" sz="1400" dirty="0" smtClean="0"/>
              <a:t>Übernachtungsreisen </a:t>
            </a:r>
            <a:r>
              <a:rPr lang="de-DE" sz="1400" dirty="0"/>
              <a:t>– </a:t>
            </a:r>
            <a:r>
              <a:rPr lang="de-DE" sz="1400" i="1" dirty="0" smtClean="0">
                <a:solidFill>
                  <a:srgbClr val="F59D6B"/>
                </a:solidFill>
              </a:rPr>
              <a:t>Brandenburg </a:t>
            </a:r>
            <a:endParaRPr lang="de-DE" sz="1400" i="1" dirty="0">
              <a:solidFill>
                <a:srgbClr val="F59D6B"/>
              </a:solidFill>
            </a:endParaRPr>
          </a:p>
        </p:txBody>
      </p:sp>
      <p:sp>
        <p:nvSpPr>
          <p:cNvPr id="28"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 Statistisches Bundesamt </a:t>
            </a:r>
            <a:endParaRPr lang="de-DE" sz="700" b="0" i="1" dirty="0">
              <a:solidFill>
                <a:prstClr val="white">
                  <a:lumMod val="50000"/>
                </a:prstClr>
              </a:solidFill>
            </a:endParaRPr>
          </a:p>
        </p:txBody>
      </p:sp>
      <p:sp>
        <p:nvSpPr>
          <p:cNvPr id="47" name="Richtungspfeil 46"/>
          <p:cNvSpPr/>
          <p:nvPr/>
        </p:nvSpPr>
        <p:spPr>
          <a:xfrm>
            <a:off x="337126" y="2190750"/>
            <a:ext cx="1234499" cy="279528"/>
          </a:xfrm>
          <a:prstGeom prst="homePlate">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Aufenthaltstage</a:t>
            </a:r>
            <a:endParaRPr lang="de-DE" sz="900" b="0" dirty="0">
              <a:solidFill>
                <a:schemeClr val="tx1"/>
              </a:solidFill>
            </a:endParaRPr>
          </a:p>
        </p:txBody>
      </p:sp>
      <p:sp>
        <p:nvSpPr>
          <p:cNvPr id="48" name="Eingekerbter Richtungspfeil 47"/>
          <p:cNvSpPr/>
          <p:nvPr/>
        </p:nvSpPr>
        <p:spPr>
          <a:xfrm>
            <a:off x="1504950" y="2190750"/>
            <a:ext cx="1571625" cy="279528"/>
          </a:xfrm>
          <a:prstGeom prst="chevron">
            <a:avLst/>
          </a:prstGeom>
          <a:solidFill>
            <a:srgbClr val="0087C8"/>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bg1"/>
                </a:solidFill>
              </a:rPr>
              <a:t>Übernachtungsreisen</a:t>
            </a:r>
            <a:endParaRPr lang="de-DE" sz="900" b="0" dirty="0">
              <a:solidFill>
                <a:schemeClr val="bg1"/>
              </a:solidFill>
            </a:endParaRPr>
          </a:p>
        </p:txBody>
      </p:sp>
      <p:sp>
        <p:nvSpPr>
          <p:cNvPr id="49" name="Eingekerbter Richtungspfeil 48"/>
          <p:cNvSpPr/>
          <p:nvPr/>
        </p:nvSpPr>
        <p:spPr>
          <a:xfrm>
            <a:off x="3009900" y="2190750"/>
            <a:ext cx="14192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Aufenthaltsdauer</a:t>
            </a:r>
            <a:endParaRPr lang="de-DE" sz="900" b="0" dirty="0">
              <a:solidFill>
                <a:schemeClr val="tx1"/>
              </a:solidFill>
            </a:endParaRPr>
          </a:p>
        </p:txBody>
      </p:sp>
      <p:grpSp>
        <p:nvGrpSpPr>
          <p:cNvPr id="25" name="Gruppieren 16"/>
          <p:cNvGrpSpPr/>
          <p:nvPr/>
        </p:nvGrpSpPr>
        <p:grpSpPr>
          <a:xfrm>
            <a:off x="5637600" y="4215600"/>
            <a:ext cx="1656000" cy="792000"/>
            <a:chOff x="2326390" y="2633110"/>
            <a:chExt cx="1196830" cy="671718"/>
          </a:xfrm>
          <a:solidFill>
            <a:srgbClr val="92D050"/>
          </a:solidFill>
        </p:grpSpPr>
        <p:sp>
          <p:nvSpPr>
            <p:cNvPr id="26" name="Rechteck 25"/>
            <p:cNvSpPr/>
            <p:nvPr/>
          </p:nvSpPr>
          <p:spPr>
            <a:xfrm>
              <a:off x="2326390" y="2633110"/>
              <a:ext cx="1196830" cy="671718"/>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27" name="Rechteck 26"/>
            <p:cNvSpPr/>
            <p:nvPr/>
          </p:nvSpPr>
          <p:spPr>
            <a:xfrm>
              <a:off x="2326390" y="2633110"/>
              <a:ext cx="1196830" cy="6717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Sonstige Privatreisen</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400" b="1" kern="1200" dirty="0" smtClean="0">
                  <a:solidFill>
                    <a:schemeClr val="tx1"/>
                  </a:solidFill>
                </a:rPr>
                <a:t/>
              </a:r>
              <a:br>
                <a:rPr lang="de-DE" sz="400" b="1" kern="1200" dirty="0" smtClean="0">
                  <a:solidFill>
                    <a:schemeClr val="tx1"/>
                  </a:solidFill>
                </a:rPr>
              </a:br>
              <a:r>
                <a:rPr lang="de-DE" sz="900" b="1" kern="1200" dirty="0" smtClean="0">
                  <a:solidFill>
                    <a:schemeClr val="tx1"/>
                  </a:solidFill>
                </a:rPr>
                <a:t>0,2 Mio.</a:t>
              </a:r>
              <a:endParaRPr lang="de-DE" sz="900" b="1" kern="1200" dirty="0">
                <a:solidFill>
                  <a:schemeClr val="tx1"/>
                </a:solidFill>
              </a:endParaRPr>
            </a:p>
          </p:txBody>
        </p:sp>
      </p:grpSp>
      <p:grpSp>
        <p:nvGrpSpPr>
          <p:cNvPr id="29" name="Gruppieren 31"/>
          <p:cNvGrpSpPr/>
          <p:nvPr/>
        </p:nvGrpSpPr>
        <p:grpSpPr>
          <a:xfrm>
            <a:off x="4694400" y="2192400"/>
            <a:ext cx="1836000" cy="756000"/>
            <a:chOff x="3925773" y="647"/>
            <a:chExt cx="2388390" cy="692891"/>
          </a:xfrm>
          <a:solidFill>
            <a:srgbClr val="92D050"/>
          </a:solidFill>
        </p:grpSpPr>
        <p:sp>
          <p:nvSpPr>
            <p:cNvPr id="31" name="Rechteck 30"/>
            <p:cNvSpPr/>
            <p:nvPr/>
          </p:nvSpPr>
          <p:spPr>
            <a:xfrm>
              <a:off x="3925773" y="647"/>
              <a:ext cx="2388390" cy="692891"/>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32" name="Rechteck 31"/>
            <p:cNvSpPr/>
            <p:nvPr/>
          </p:nvSpPr>
          <p:spPr>
            <a:xfrm>
              <a:off x="3925773" y="647"/>
              <a:ext cx="2388390" cy="69289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114000"/>
                </a:lnSpc>
                <a:spcBef>
                  <a:spcPct val="0"/>
                </a:spcBef>
                <a:spcAft>
                  <a:spcPts val="0"/>
                </a:spcAft>
              </a:pPr>
              <a:r>
                <a:rPr lang="de-DE" sz="900" b="0" kern="1200" dirty="0" smtClean="0">
                  <a:solidFill>
                    <a:schemeClr val="tx1"/>
                  </a:solidFill>
                </a:rPr>
                <a:t>Übernachtungsreisen gesamt*</a:t>
              </a:r>
            </a:p>
            <a:p>
              <a:pPr lvl="0" algn="ctr" defTabSz="400050">
                <a:lnSpc>
                  <a:spcPct val="114000"/>
                </a:lnSpc>
                <a:spcBef>
                  <a:spcPct val="0"/>
                </a:spcBef>
                <a:spcAft>
                  <a:spcPts val="0"/>
                </a:spcAft>
              </a:pPr>
              <a:r>
                <a:rPr lang="de-DE" sz="800" b="0" kern="1200" dirty="0" smtClean="0">
                  <a:solidFill>
                    <a:schemeClr val="tx1"/>
                  </a:solidFill>
                </a:rPr>
                <a:t> </a:t>
              </a:r>
            </a:p>
            <a:p>
              <a:pPr lvl="0" algn="ctr" defTabSz="400050">
                <a:lnSpc>
                  <a:spcPct val="114000"/>
                </a:lnSpc>
                <a:spcBef>
                  <a:spcPct val="0"/>
                </a:spcBef>
                <a:spcAft>
                  <a:spcPts val="0"/>
                </a:spcAft>
              </a:pPr>
              <a:r>
                <a:rPr lang="de-DE" sz="900" b="1" kern="1200" dirty="0" smtClean="0">
                  <a:solidFill>
                    <a:schemeClr val="tx1"/>
                  </a:solidFill>
                </a:rPr>
                <a:t>6,5 Mio.</a:t>
              </a:r>
              <a:endParaRPr lang="de-DE" sz="900" b="1" kern="1200" dirty="0">
                <a:solidFill>
                  <a:schemeClr val="tx1"/>
                </a:solidFill>
              </a:endParaRPr>
            </a:p>
          </p:txBody>
        </p:sp>
      </p:grpSp>
      <p:sp>
        <p:nvSpPr>
          <p:cNvPr id="34" name="Gerader Verbinder 3"/>
          <p:cNvSpPr/>
          <p:nvPr/>
        </p:nvSpPr>
        <p:spPr>
          <a:xfrm>
            <a:off x="2070565" y="5006425"/>
            <a:ext cx="764269" cy="198526"/>
          </a:xfrm>
          <a:custGeom>
            <a:avLst/>
            <a:gdLst/>
            <a:ahLst/>
            <a:cxnLst/>
            <a:rect l="0" t="0" r="0" b="0"/>
            <a:pathLst>
              <a:path>
                <a:moveTo>
                  <a:pt x="764269" y="0"/>
                </a:moveTo>
                <a:lnTo>
                  <a:pt x="764269" y="99263"/>
                </a:lnTo>
                <a:lnTo>
                  <a:pt x="0" y="99263"/>
                </a:lnTo>
                <a:lnTo>
                  <a:pt x="0" y="198526"/>
                </a:lnTo>
              </a:path>
            </a:pathLst>
          </a:custGeom>
          <a:no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35" name="Gruppieren 34"/>
          <p:cNvGrpSpPr/>
          <p:nvPr/>
        </p:nvGrpSpPr>
        <p:grpSpPr>
          <a:xfrm>
            <a:off x="1474934" y="5204951"/>
            <a:ext cx="1191261" cy="671996"/>
            <a:chOff x="188307" y="3503355"/>
            <a:chExt cx="1191261" cy="671996"/>
          </a:xfrm>
          <a:solidFill>
            <a:srgbClr val="ADCDED"/>
          </a:solidFill>
        </p:grpSpPr>
        <p:sp>
          <p:nvSpPr>
            <p:cNvPr id="36" name="Rechteck 35"/>
            <p:cNvSpPr/>
            <p:nvPr/>
          </p:nvSpPr>
          <p:spPr>
            <a:xfrm>
              <a:off x="1883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37" name="Rechteck 36"/>
            <p:cNvSpPr/>
            <p:nvPr/>
          </p:nvSpPr>
          <p:spPr>
            <a:xfrm>
              <a:off x="188307" y="3503355"/>
              <a:ext cx="1191261" cy="671996"/>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Kurzurlaubsreisen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b="0" kern="1200" dirty="0" smtClean="0">
                  <a:solidFill>
                    <a:schemeClr val="tx1"/>
                  </a:solidFill>
                </a:rPr>
                <a:t>(1-3 ÜN)</a:t>
              </a:r>
              <a:r>
                <a:rPr lang="de-DE" sz="800" kern="1200" dirty="0" smtClean="0">
                  <a:solidFill>
                    <a:schemeClr val="tx1"/>
                  </a:solidFill>
                </a:rPr>
                <a:t/>
              </a:r>
              <a:br>
                <a:rPr lang="de-DE" sz="8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0,8 Mio.  </a:t>
              </a:r>
              <a:endParaRPr lang="de-DE" sz="900" b="1" kern="1200" dirty="0">
                <a:solidFill>
                  <a:schemeClr val="tx1"/>
                </a:solidFill>
              </a:endParaRPr>
            </a:p>
          </p:txBody>
        </p:sp>
      </p:grpSp>
      <p:sp>
        <p:nvSpPr>
          <p:cNvPr id="38" name="Gerader Verbinder 6"/>
          <p:cNvSpPr/>
          <p:nvPr/>
        </p:nvSpPr>
        <p:spPr>
          <a:xfrm>
            <a:off x="2834834" y="5006425"/>
            <a:ext cx="736031" cy="198526"/>
          </a:xfrm>
          <a:custGeom>
            <a:avLst/>
            <a:gdLst/>
            <a:ahLst/>
            <a:cxnLst/>
            <a:rect l="0" t="0" r="0" b="0"/>
            <a:pathLst>
              <a:path>
                <a:moveTo>
                  <a:pt x="0" y="0"/>
                </a:moveTo>
                <a:lnTo>
                  <a:pt x="0" y="99263"/>
                </a:lnTo>
                <a:lnTo>
                  <a:pt x="736031" y="99263"/>
                </a:lnTo>
                <a:lnTo>
                  <a:pt x="736031" y="198526"/>
                </a:lnTo>
              </a:path>
            </a:pathLst>
          </a:custGeom>
          <a:no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39" name="Gruppieren 38"/>
          <p:cNvGrpSpPr/>
          <p:nvPr/>
        </p:nvGrpSpPr>
        <p:grpSpPr>
          <a:xfrm>
            <a:off x="2975234" y="5204951"/>
            <a:ext cx="1191261" cy="671996"/>
            <a:chOff x="1688607" y="3503355"/>
            <a:chExt cx="1191261" cy="671996"/>
          </a:xfrm>
          <a:solidFill>
            <a:srgbClr val="ADCDED"/>
          </a:solidFill>
        </p:grpSpPr>
        <p:sp>
          <p:nvSpPr>
            <p:cNvPr id="40" name="Rechteck 39"/>
            <p:cNvSpPr/>
            <p:nvPr/>
          </p:nvSpPr>
          <p:spPr>
            <a:xfrm>
              <a:off x="16886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41" name="Rechteck 40"/>
            <p:cNvSpPr/>
            <p:nvPr/>
          </p:nvSpPr>
          <p:spPr>
            <a:xfrm>
              <a:off x="1688607" y="3503355"/>
              <a:ext cx="1191261" cy="671996"/>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Längere Urlaubsreisen mit Übernachtung</a:t>
              </a:r>
              <a:br>
                <a:rPr lang="de-DE" sz="800" b="0" kern="1200" dirty="0" smtClean="0">
                  <a:solidFill>
                    <a:schemeClr val="tx1"/>
                  </a:solidFill>
                </a:rPr>
              </a:br>
              <a:r>
                <a:rPr lang="de-DE" sz="800" b="0" kern="1200" dirty="0" smtClean="0">
                  <a:solidFill>
                    <a:schemeClr val="tx1"/>
                  </a:solidFill>
                </a:rPr>
                <a:t>(≥ 4 ÜN)</a:t>
              </a:r>
              <a:r>
                <a:rPr lang="de-DE" sz="1100" kern="1200" dirty="0" smtClean="0">
                  <a:solidFill>
                    <a:schemeClr val="tx1"/>
                  </a:solidFill>
                </a:rPr>
                <a:t/>
              </a:r>
              <a:br>
                <a:rPr lang="de-DE" sz="11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b="1" kern="1200" dirty="0" smtClean="0">
                  <a:solidFill>
                    <a:schemeClr val="tx1"/>
                  </a:solidFill>
                </a:rPr>
                <a:t>0,6 Mio.</a:t>
              </a:r>
              <a:endParaRPr lang="de-DE" sz="900" b="1" kern="1200" dirty="0">
                <a:solidFill>
                  <a:schemeClr val="tx1"/>
                </a:solidFill>
              </a:endParaRPr>
            </a:p>
          </p:txBody>
        </p:sp>
      </p:grpSp>
      <p:sp>
        <p:nvSpPr>
          <p:cNvPr id="42" name="Titel 1"/>
          <p:cNvSpPr>
            <a:spLocks noGrp="1"/>
          </p:cNvSpPr>
          <p:nvPr>
            <p:ph type="title"/>
          </p:nvPr>
        </p:nvSpPr>
        <p:spPr>
          <a:xfrm>
            <a:off x="323410" y="260350"/>
            <a:ext cx="6336822" cy="648300"/>
          </a:xfrm>
        </p:spPr>
        <p:txBody>
          <a:bodyPr/>
          <a:lstStyle/>
          <a:p>
            <a:r>
              <a:rPr lang="de-DE" b="1" dirty="0" smtClean="0">
                <a:solidFill>
                  <a:schemeClr val="tx2"/>
                </a:solidFill>
              </a:rPr>
              <a:t>Volumenübersichten und Aufenthaltsdauer</a:t>
            </a:r>
            <a:endParaRPr lang="de-DE" dirty="0"/>
          </a:p>
        </p:txBody>
      </p:sp>
      <p:sp>
        <p:nvSpPr>
          <p:cNvPr id="44" name="Textplatzhalter 5"/>
          <p:cNvSpPr txBox="1">
            <a:spLocks/>
          </p:cNvSpPr>
          <p:nvPr/>
        </p:nvSpPr>
        <p:spPr>
          <a:xfrm>
            <a:off x="6012860" y="6318000"/>
            <a:ext cx="3127333" cy="1903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de-DE" sz="800" b="0" dirty="0">
                <a:solidFill>
                  <a:schemeClr val="tx2"/>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Mögliche Abweichungen sind rundungsbedingt.</a:t>
            </a:r>
            <a:endParaRPr lang="de-DE" sz="700" b="0" i="1" dirty="0"/>
          </a:p>
        </p:txBody>
      </p:sp>
      <p:sp>
        <p:nvSpPr>
          <p:cNvPr id="30" name="Rechteck 29"/>
          <p:cNvSpPr/>
          <p:nvPr/>
        </p:nvSpPr>
        <p:spPr>
          <a:xfrm>
            <a:off x="-25864" y="6061224"/>
            <a:ext cx="8306758"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prstClr val="white">
                    <a:lumMod val="50000"/>
                  </a:prstClr>
                </a:solidFill>
                <a:latin typeface="Arial" charset="0"/>
              </a:rPr>
              <a:t>* Die Aufenthalte der Inländer in Vorsorge- und Rehakliniken (amtlich erfasst) sind im ausgewiesenen Volumen an Übernachtungsreisen inbegriffen.</a:t>
            </a:r>
            <a:br>
              <a:rPr lang="de-DE" sz="700" b="0" i="1" dirty="0">
                <a:solidFill>
                  <a:prstClr val="white">
                    <a:lumMod val="50000"/>
                  </a:prstClr>
                </a:solidFill>
                <a:latin typeface="Arial" charset="0"/>
              </a:rPr>
            </a:br>
            <a:endParaRPr lang="de-DE" sz="700" b="0" i="1" dirty="0">
              <a:solidFill>
                <a:prstClr val="white">
                  <a:lumMod val="50000"/>
                </a:prstClr>
              </a:solidFill>
              <a:latin typeface="Arial" charset="0"/>
            </a:endParaRPr>
          </a:p>
        </p:txBody>
      </p:sp>
      <p:sp>
        <p:nvSpPr>
          <p:cNvPr id="46"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smtClean="0">
                <a:solidFill>
                  <a:prstClr val="black"/>
                </a:solidFill>
                <a:cs typeface="Arial" charset="0"/>
              </a:rPr>
              <a:t>Übernachtungsreisen* </a:t>
            </a:r>
            <a:r>
              <a:rPr lang="de-DE" sz="1100" dirty="0">
                <a:solidFill>
                  <a:prstClr val="black"/>
                </a:solidFill>
                <a:cs typeface="Arial" charset="0"/>
              </a:rPr>
              <a:t>der </a:t>
            </a:r>
            <a:r>
              <a:rPr lang="de-DE" sz="1100" dirty="0" smtClean="0">
                <a:solidFill>
                  <a:prstClr val="black"/>
                </a:solidFill>
                <a:cs typeface="Arial" charset="0"/>
              </a:rPr>
              <a:t>Inländer (in Mio.)</a:t>
            </a:r>
            <a:endParaRPr lang="de-DE" sz="1100" dirty="0">
              <a:solidFill>
                <a:prstClr val="black"/>
              </a:solidFill>
              <a:cs typeface="Arial" charset="0"/>
            </a:endParaRPr>
          </a:p>
        </p:txBody>
      </p:sp>
      <p:sp>
        <p:nvSpPr>
          <p:cNvPr id="50"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Brandenburg </a:t>
            </a:r>
            <a:br>
              <a:rPr lang="de-DE" sz="1100" dirty="0" smtClean="0">
                <a:solidFill>
                  <a:prstClr val="black"/>
                </a:solidFill>
                <a:cs typeface="Arial" charset="0"/>
              </a:rPr>
            </a:br>
            <a:r>
              <a:rPr lang="de-DE" sz="1100" b="0" dirty="0" smtClean="0">
                <a:solidFill>
                  <a:prstClr val="black"/>
                </a:solidFill>
                <a:cs typeface="Arial" charset="0"/>
              </a:rPr>
              <a:t>Segment:</a:t>
            </a:r>
            <a:r>
              <a:rPr lang="de-DE" sz="1100" dirty="0" smtClean="0">
                <a:solidFill>
                  <a:prstClr val="black"/>
                </a:solidFill>
                <a:cs typeface="Arial" charset="0"/>
              </a:rPr>
              <a:t> Übernachtungsreisen</a:t>
            </a:r>
            <a:br>
              <a:rPr lang="de-DE" sz="1100" dirty="0" smtClean="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Tree>
    <p:extLst>
      <p:ext uri="{BB962C8B-B14F-4D97-AF65-F5344CB8AC3E}">
        <p14:creationId xmlns:p14="http://schemas.microsoft.com/office/powerpoint/2010/main" val="2090769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Diagramm 28"/>
          <p:cNvGraphicFramePr/>
          <p:nvPr>
            <p:extLst>
              <p:ext uri="{D42A27DB-BD31-4B8C-83A1-F6EECF244321}">
                <p14:modId xmlns:p14="http://schemas.microsoft.com/office/powerpoint/2010/main" val="1481499613"/>
              </p:ext>
            </p:extLst>
          </p:nvPr>
        </p:nvGraphicFramePr>
        <p:xfrm>
          <a:off x="2041200" y="1598400"/>
          <a:ext cx="5382883" cy="4069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6" name="Textplatzhalter 2"/>
          <p:cNvSpPr>
            <a:spLocks noGrp="1"/>
          </p:cNvSpPr>
          <p:nvPr>
            <p:ph type="body" sz="quarter" idx="11"/>
          </p:nvPr>
        </p:nvSpPr>
        <p:spPr>
          <a:xfrm>
            <a:off x="323850" y="1052513"/>
            <a:ext cx="8496300" cy="288000"/>
          </a:xfrm>
        </p:spPr>
        <p:txBody>
          <a:bodyPr/>
          <a:lstStyle/>
          <a:p>
            <a:r>
              <a:rPr lang="de-DE" sz="1400" dirty="0" smtClean="0"/>
              <a:t>Übernachtungsreisen </a:t>
            </a:r>
            <a:r>
              <a:rPr lang="de-DE" sz="1400" dirty="0"/>
              <a:t>– </a:t>
            </a:r>
            <a:r>
              <a:rPr lang="de-DE" sz="1400" i="1" dirty="0" smtClean="0">
                <a:solidFill>
                  <a:srgbClr val="F59D6B"/>
                </a:solidFill>
              </a:rPr>
              <a:t>Uckermark</a:t>
            </a:r>
            <a:endParaRPr lang="de-DE" sz="1400" i="1" dirty="0">
              <a:solidFill>
                <a:srgbClr val="F59D6B"/>
              </a:solidFill>
            </a:endParaRPr>
          </a:p>
          <a:p>
            <a:endParaRPr lang="de-DE" sz="1400" dirty="0"/>
          </a:p>
        </p:txBody>
      </p:sp>
      <p:sp>
        <p:nvSpPr>
          <p:cNvPr id="28" name="Textplatzhalter 5"/>
          <p:cNvSpPr txBox="1">
            <a:spLocks/>
          </p:cNvSpPr>
          <p:nvPr/>
        </p:nvSpPr>
        <p:spPr>
          <a:xfrm>
            <a:off x="-36512" y="6317381"/>
            <a:ext cx="4392488" cy="20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de-DE" sz="700" b="0" i="1" dirty="0" smtClean="0">
                <a:solidFill>
                  <a:prstClr val="white">
                    <a:lumMod val="50000"/>
                  </a:prstClr>
                </a:solidFill>
              </a:rPr>
              <a:t>Quelle: GfK </a:t>
            </a:r>
            <a:r>
              <a:rPr lang="de-DE" sz="700" b="0" i="1" dirty="0" err="1" smtClean="0">
                <a:solidFill>
                  <a:prstClr val="white">
                    <a:lumMod val="50000"/>
                  </a:prstClr>
                </a:solidFill>
              </a:rPr>
              <a:t>DestinationMonitor</a:t>
            </a:r>
            <a:r>
              <a:rPr lang="de-DE" sz="700" b="0" i="1" dirty="0" smtClean="0">
                <a:solidFill>
                  <a:prstClr val="white">
                    <a:lumMod val="50000"/>
                  </a:prstClr>
                </a:solidFill>
              </a:rPr>
              <a:t> Deutschland</a:t>
            </a:r>
            <a:endParaRPr lang="de-DE" sz="700" b="0" i="1" dirty="0">
              <a:solidFill>
                <a:prstClr val="white">
                  <a:lumMod val="50000"/>
                </a:prstClr>
              </a:solidFill>
            </a:endParaRPr>
          </a:p>
        </p:txBody>
      </p:sp>
      <p:sp>
        <p:nvSpPr>
          <p:cNvPr id="23" name="Richtungspfeil 22"/>
          <p:cNvSpPr/>
          <p:nvPr/>
        </p:nvSpPr>
        <p:spPr>
          <a:xfrm>
            <a:off x="337126" y="2190750"/>
            <a:ext cx="1234499" cy="279528"/>
          </a:xfrm>
          <a:prstGeom prst="homePlate">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Aufenthaltstage</a:t>
            </a:r>
            <a:endParaRPr lang="de-DE" sz="900" b="0" dirty="0">
              <a:solidFill>
                <a:schemeClr val="tx1"/>
              </a:solidFill>
            </a:endParaRPr>
          </a:p>
        </p:txBody>
      </p:sp>
      <p:sp>
        <p:nvSpPr>
          <p:cNvPr id="24" name="Eingekerbter Richtungspfeil 23"/>
          <p:cNvSpPr/>
          <p:nvPr/>
        </p:nvSpPr>
        <p:spPr>
          <a:xfrm>
            <a:off x="1504950" y="2190750"/>
            <a:ext cx="1571625" cy="279528"/>
          </a:xfrm>
          <a:prstGeom prst="chevron">
            <a:avLst/>
          </a:prstGeom>
          <a:solidFill>
            <a:srgbClr val="0087C8"/>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a:solidFill>
                  <a:schemeClr val="bg1"/>
                </a:solidFill>
              </a:rPr>
              <a:t>Übernachtungsreisen</a:t>
            </a:r>
          </a:p>
        </p:txBody>
      </p:sp>
      <p:sp>
        <p:nvSpPr>
          <p:cNvPr id="25" name="Eingekerbter Richtungspfeil 24"/>
          <p:cNvSpPr/>
          <p:nvPr/>
        </p:nvSpPr>
        <p:spPr>
          <a:xfrm>
            <a:off x="3009900" y="2190750"/>
            <a:ext cx="1419225" cy="279528"/>
          </a:xfrm>
          <a:prstGeom prst="chevron">
            <a:avLst/>
          </a:prstGeom>
          <a:solidFill>
            <a:srgbClr val="ADCDED"/>
          </a:solidFill>
          <a:ln w="9525">
            <a:solidFill>
              <a:srgbClr val="0041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b="0" dirty="0" smtClean="0">
                <a:solidFill>
                  <a:schemeClr val="tx1"/>
                </a:solidFill>
              </a:rPr>
              <a:t>Aufenthaltsdauer</a:t>
            </a:r>
            <a:endParaRPr lang="de-DE" sz="900" b="0" dirty="0">
              <a:solidFill>
                <a:schemeClr val="tx1"/>
              </a:solidFill>
            </a:endParaRPr>
          </a:p>
        </p:txBody>
      </p:sp>
      <p:grpSp>
        <p:nvGrpSpPr>
          <p:cNvPr id="31" name="Gruppieren 16"/>
          <p:cNvGrpSpPr/>
          <p:nvPr/>
        </p:nvGrpSpPr>
        <p:grpSpPr>
          <a:xfrm>
            <a:off x="5637600" y="4215600"/>
            <a:ext cx="1656000" cy="792000"/>
            <a:chOff x="2326390" y="2633110"/>
            <a:chExt cx="1196830" cy="671718"/>
          </a:xfrm>
          <a:solidFill>
            <a:srgbClr val="ADCDED"/>
          </a:solidFill>
        </p:grpSpPr>
        <p:sp>
          <p:nvSpPr>
            <p:cNvPr id="32" name="Rechteck 31"/>
            <p:cNvSpPr/>
            <p:nvPr/>
          </p:nvSpPr>
          <p:spPr>
            <a:xfrm>
              <a:off x="2326390" y="2633110"/>
              <a:ext cx="1196830" cy="671718"/>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33" name="Rechteck 32"/>
            <p:cNvSpPr/>
            <p:nvPr/>
          </p:nvSpPr>
          <p:spPr>
            <a:xfrm>
              <a:off x="2326390" y="2633110"/>
              <a:ext cx="1196830" cy="671718"/>
            </a:xfrm>
            <a:prstGeom prst="rect">
              <a:avLst/>
            </a:prstGeom>
            <a:solidFill>
              <a:srgbClr val="FFE67F"/>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Sonstige Privatreisen</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kern="1200" dirty="0" smtClean="0">
                  <a:solidFill>
                    <a:schemeClr val="tx1"/>
                  </a:solidFill>
                </a:rPr>
                <a:t/>
              </a:r>
              <a:br>
                <a:rPr lang="de-DE" sz="800" kern="1200" dirty="0" smtClean="0">
                  <a:solidFill>
                    <a:schemeClr val="tx1"/>
                  </a:solidFill>
                </a:rPr>
              </a:br>
              <a:r>
                <a:rPr lang="de-DE" sz="400" b="1" kern="1200" dirty="0" smtClean="0">
                  <a:solidFill>
                    <a:schemeClr val="tx1"/>
                  </a:solidFill>
                </a:rPr>
                <a:t/>
              </a:r>
              <a:br>
                <a:rPr lang="de-DE" sz="400" b="1" kern="1200" dirty="0" smtClean="0">
                  <a:solidFill>
                    <a:schemeClr val="tx1"/>
                  </a:solidFill>
                </a:rPr>
              </a:br>
              <a:r>
                <a:rPr lang="de-DE" sz="900" dirty="0" smtClean="0">
                  <a:solidFill>
                    <a:schemeClr val="tx1"/>
                  </a:solidFill>
                </a:rPr>
                <a:t>0</a:t>
              </a:r>
              <a:r>
                <a:rPr lang="de-DE" sz="900" b="1" kern="1200" dirty="0" smtClean="0">
                  <a:solidFill>
                    <a:schemeClr val="tx1"/>
                  </a:solidFill>
                </a:rPr>
                <a:t>,01 Mio.***</a:t>
              </a:r>
              <a:endParaRPr lang="de-DE" sz="900" b="1" kern="1200" dirty="0">
                <a:solidFill>
                  <a:schemeClr val="tx1"/>
                </a:solidFill>
              </a:endParaRPr>
            </a:p>
          </p:txBody>
        </p:sp>
      </p:grpSp>
      <p:grpSp>
        <p:nvGrpSpPr>
          <p:cNvPr id="34" name="Gruppieren 31"/>
          <p:cNvGrpSpPr/>
          <p:nvPr/>
        </p:nvGrpSpPr>
        <p:grpSpPr>
          <a:xfrm>
            <a:off x="4694400" y="2192400"/>
            <a:ext cx="1836000" cy="756000"/>
            <a:chOff x="3925773" y="647"/>
            <a:chExt cx="2388390" cy="692891"/>
          </a:xfrm>
          <a:solidFill>
            <a:srgbClr val="ADCDED"/>
          </a:solidFill>
        </p:grpSpPr>
        <p:sp>
          <p:nvSpPr>
            <p:cNvPr id="35" name="Rechteck 34"/>
            <p:cNvSpPr/>
            <p:nvPr/>
          </p:nvSpPr>
          <p:spPr>
            <a:xfrm>
              <a:off x="3925773" y="647"/>
              <a:ext cx="2388390" cy="692891"/>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36" name="Rechteck 35"/>
            <p:cNvSpPr/>
            <p:nvPr/>
          </p:nvSpPr>
          <p:spPr>
            <a:xfrm>
              <a:off x="3925773" y="647"/>
              <a:ext cx="2388390" cy="692891"/>
            </a:xfrm>
            <a:prstGeom prst="rect">
              <a:avLst/>
            </a:prstGeom>
            <a:solidFill>
              <a:srgbClr val="FFE67F"/>
            </a:solid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114000"/>
                </a:lnSpc>
                <a:spcBef>
                  <a:spcPct val="0"/>
                </a:spcBef>
                <a:spcAft>
                  <a:spcPts val="0"/>
                </a:spcAft>
              </a:pPr>
              <a:r>
                <a:rPr lang="de-DE" sz="900" b="0" kern="1200" dirty="0" smtClean="0">
                  <a:solidFill>
                    <a:schemeClr val="tx1"/>
                  </a:solidFill>
                </a:rPr>
                <a:t>Übernachtungsreisen gesamt*</a:t>
              </a:r>
            </a:p>
            <a:p>
              <a:pPr lvl="0" algn="ctr" defTabSz="400050">
                <a:lnSpc>
                  <a:spcPct val="114000"/>
                </a:lnSpc>
                <a:spcBef>
                  <a:spcPct val="0"/>
                </a:spcBef>
                <a:spcAft>
                  <a:spcPts val="0"/>
                </a:spcAft>
              </a:pPr>
              <a:r>
                <a:rPr lang="de-DE" sz="800" b="0" kern="1200" dirty="0" smtClean="0">
                  <a:solidFill>
                    <a:schemeClr val="tx1"/>
                  </a:solidFill>
                </a:rPr>
                <a:t> </a:t>
              </a:r>
            </a:p>
            <a:p>
              <a:pPr lvl="0" algn="ctr" defTabSz="400050">
                <a:lnSpc>
                  <a:spcPct val="114000"/>
                </a:lnSpc>
                <a:spcBef>
                  <a:spcPct val="0"/>
                </a:spcBef>
                <a:spcAft>
                  <a:spcPts val="0"/>
                </a:spcAft>
              </a:pPr>
              <a:r>
                <a:rPr lang="de-DE" sz="900" b="1" kern="1200" dirty="0" smtClean="0">
                  <a:solidFill>
                    <a:schemeClr val="tx1"/>
                  </a:solidFill>
                </a:rPr>
                <a:t>0,4 Mio.</a:t>
              </a:r>
              <a:endParaRPr lang="de-DE" sz="900" b="1" kern="1200" dirty="0">
                <a:solidFill>
                  <a:schemeClr val="tx1"/>
                </a:solidFill>
              </a:endParaRPr>
            </a:p>
          </p:txBody>
        </p:sp>
      </p:grpSp>
      <p:sp>
        <p:nvSpPr>
          <p:cNvPr id="26" name="Gerader Verbinder 3"/>
          <p:cNvSpPr/>
          <p:nvPr/>
        </p:nvSpPr>
        <p:spPr>
          <a:xfrm>
            <a:off x="2070565" y="5006425"/>
            <a:ext cx="764269" cy="198526"/>
          </a:xfrm>
          <a:custGeom>
            <a:avLst/>
            <a:gdLst/>
            <a:ahLst/>
            <a:cxnLst/>
            <a:rect l="0" t="0" r="0" b="0"/>
            <a:pathLst>
              <a:path>
                <a:moveTo>
                  <a:pt x="764269" y="0"/>
                </a:moveTo>
                <a:lnTo>
                  <a:pt x="764269" y="99263"/>
                </a:lnTo>
                <a:lnTo>
                  <a:pt x="0" y="99263"/>
                </a:lnTo>
                <a:lnTo>
                  <a:pt x="0" y="198526"/>
                </a:lnTo>
              </a:path>
            </a:pathLst>
          </a:custGeom>
          <a:solidFill>
            <a:schemeClr val="bg1"/>
          </a:solid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37" name="Gruppieren 36"/>
          <p:cNvGrpSpPr/>
          <p:nvPr/>
        </p:nvGrpSpPr>
        <p:grpSpPr>
          <a:xfrm>
            <a:off x="1474934" y="5204951"/>
            <a:ext cx="1191261" cy="671996"/>
            <a:chOff x="188307" y="3503355"/>
            <a:chExt cx="1191261" cy="671996"/>
          </a:xfrm>
          <a:solidFill>
            <a:srgbClr val="ADCDED"/>
          </a:solidFill>
        </p:grpSpPr>
        <p:sp>
          <p:nvSpPr>
            <p:cNvPr id="38" name="Rechteck 37"/>
            <p:cNvSpPr/>
            <p:nvPr/>
          </p:nvSpPr>
          <p:spPr>
            <a:xfrm>
              <a:off x="1883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39" name="Rechteck 38"/>
            <p:cNvSpPr/>
            <p:nvPr/>
          </p:nvSpPr>
          <p:spPr>
            <a:xfrm>
              <a:off x="188307" y="3503355"/>
              <a:ext cx="1191261" cy="671996"/>
            </a:xfrm>
            <a:prstGeom prst="rect">
              <a:avLst/>
            </a:prstGeom>
            <a:solidFill>
              <a:srgbClr val="FFE67F"/>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Kurzurlaubsreisen </a:t>
              </a:r>
              <a:br>
                <a:rPr lang="de-DE" sz="800" b="0" kern="1200" dirty="0" smtClean="0">
                  <a:solidFill>
                    <a:schemeClr val="tx1"/>
                  </a:solidFill>
                </a:rPr>
              </a:br>
              <a:r>
                <a:rPr lang="de-DE" sz="800" b="0" kern="1200" dirty="0" smtClean="0">
                  <a:solidFill>
                    <a:schemeClr val="tx1"/>
                  </a:solidFill>
                </a:rPr>
                <a:t>mit Übernachtung</a:t>
              </a:r>
              <a:br>
                <a:rPr lang="de-DE" sz="800" b="0" kern="1200" dirty="0" smtClean="0">
                  <a:solidFill>
                    <a:schemeClr val="tx1"/>
                  </a:solidFill>
                </a:rPr>
              </a:br>
              <a:r>
                <a:rPr lang="de-DE" sz="800" b="0" kern="1200" dirty="0" smtClean="0">
                  <a:solidFill>
                    <a:schemeClr val="tx1"/>
                  </a:solidFill>
                </a:rPr>
                <a:t>(1-3 ÜN)</a:t>
              </a:r>
              <a:r>
                <a:rPr lang="de-DE" sz="800" kern="1200" dirty="0" smtClean="0">
                  <a:solidFill>
                    <a:schemeClr val="tx1"/>
                  </a:solidFill>
                </a:rPr>
                <a:t/>
              </a:r>
              <a:br>
                <a:rPr lang="de-DE" sz="8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kern="1200" dirty="0" smtClean="0">
                  <a:solidFill>
                    <a:schemeClr val="tx1"/>
                  </a:solidFill>
                </a:rPr>
                <a:t>0,06 Mio.**</a:t>
              </a:r>
              <a:r>
                <a:rPr lang="de-DE" sz="900" b="1" kern="1200" dirty="0" smtClean="0">
                  <a:solidFill>
                    <a:schemeClr val="tx1"/>
                  </a:solidFill>
                </a:rPr>
                <a:t>  </a:t>
              </a:r>
              <a:endParaRPr lang="de-DE" sz="900" b="1" kern="1200" dirty="0">
                <a:solidFill>
                  <a:schemeClr val="tx1"/>
                </a:solidFill>
              </a:endParaRPr>
            </a:p>
          </p:txBody>
        </p:sp>
      </p:grpSp>
      <p:sp>
        <p:nvSpPr>
          <p:cNvPr id="40" name="Gerader Verbinder 6"/>
          <p:cNvSpPr/>
          <p:nvPr/>
        </p:nvSpPr>
        <p:spPr>
          <a:xfrm>
            <a:off x="2834834" y="5006425"/>
            <a:ext cx="736031" cy="198526"/>
          </a:xfrm>
          <a:custGeom>
            <a:avLst/>
            <a:gdLst/>
            <a:ahLst/>
            <a:cxnLst/>
            <a:rect l="0" t="0" r="0" b="0"/>
            <a:pathLst>
              <a:path>
                <a:moveTo>
                  <a:pt x="0" y="0"/>
                </a:moveTo>
                <a:lnTo>
                  <a:pt x="0" y="99263"/>
                </a:lnTo>
                <a:lnTo>
                  <a:pt x="736031" y="99263"/>
                </a:lnTo>
                <a:lnTo>
                  <a:pt x="736031" y="198526"/>
                </a:lnTo>
              </a:path>
            </a:pathLst>
          </a:custGeom>
          <a:solidFill>
            <a:schemeClr val="bg1"/>
          </a:solidFill>
          <a:ln>
            <a:solidFill>
              <a:srgbClr val="0087C8"/>
            </a:solidFill>
          </a:ln>
        </p:spPr>
        <p:style>
          <a:lnRef idx="2">
            <a:scrgbClr r="0" g="0" b="0"/>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grpSp>
        <p:nvGrpSpPr>
          <p:cNvPr id="41" name="Gruppieren 40"/>
          <p:cNvGrpSpPr/>
          <p:nvPr/>
        </p:nvGrpSpPr>
        <p:grpSpPr>
          <a:xfrm>
            <a:off x="2975234" y="5204951"/>
            <a:ext cx="1191261" cy="671996"/>
            <a:chOff x="1688607" y="3503355"/>
            <a:chExt cx="1191261" cy="671996"/>
          </a:xfrm>
          <a:solidFill>
            <a:srgbClr val="ADCDED"/>
          </a:solidFill>
        </p:grpSpPr>
        <p:sp>
          <p:nvSpPr>
            <p:cNvPr id="42" name="Rechteck 41"/>
            <p:cNvSpPr/>
            <p:nvPr/>
          </p:nvSpPr>
          <p:spPr>
            <a:xfrm>
              <a:off x="1688607" y="3503355"/>
              <a:ext cx="1191261" cy="671996"/>
            </a:xfrm>
            <a:prstGeom prst="rect">
              <a:avLst/>
            </a:prstGeom>
            <a:grpFill/>
            <a:ln>
              <a:noFill/>
            </a:ln>
            <a:effectLst/>
          </p:spPr>
          <p:style>
            <a:lnRef idx="3">
              <a:scrgbClr r="0" g="0" b="0"/>
            </a:lnRef>
            <a:fillRef idx="1">
              <a:scrgbClr r="0" g="0" b="0"/>
            </a:fillRef>
            <a:effectRef idx="1">
              <a:scrgbClr r="0" g="0" b="0"/>
            </a:effectRef>
            <a:fontRef idx="minor">
              <a:schemeClr val="lt1"/>
            </a:fontRef>
          </p:style>
        </p:sp>
        <p:sp>
          <p:nvSpPr>
            <p:cNvPr id="43" name="Rechteck 42"/>
            <p:cNvSpPr/>
            <p:nvPr/>
          </p:nvSpPr>
          <p:spPr>
            <a:xfrm>
              <a:off x="1688607" y="3503355"/>
              <a:ext cx="1191261" cy="671996"/>
            </a:xfrm>
            <a:prstGeom prst="rect">
              <a:avLst/>
            </a:prstGeom>
            <a:solidFill>
              <a:srgbClr val="FFE67F"/>
            </a:solidFill>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100000"/>
                </a:lnSpc>
                <a:spcBef>
                  <a:spcPct val="0"/>
                </a:spcBef>
                <a:spcAft>
                  <a:spcPct val="35000"/>
                </a:spcAft>
              </a:pPr>
              <a:r>
                <a:rPr lang="de-DE" sz="800" b="0" kern="1200" dirty="0" smtClean="0">
                  <a:solidFill>
                    <a:schemeClr val="tx1"/>
                  </a:solidFill>
                </a:rPr>
                <a:t>Längere Urlaubsreisen mit Übernachtung</a:t>
              </a:r>
              <a:br>
                <a:rPr lang="de-DE" sz="800" b="0" kern="1200" dirty="0" smtClean="0">
                  <a:solidFill>
                    <a:schemeClr val="tx1"/>
                  </a:solidFill>
                </a:rPr>
              </a:br>
              <a:r>
                <a:rPr lang="de-DE" sz="800" b="0" kern="1200" dirty="0" smtClean="0">
                  <a:solidFill>
                    <a:schemeClr val="tx1"/>
                  </a:solidFill>
                </a:rPr>
                <a:t>(≥ 4 ÜN)</a:t>
              </a:r>
              <a:r>
                <a:rPr lang="de-DE" sz="1100" kern="1200" dirty="0" smtClean="0">
                  <a:solidFill>
                    <a:schemeClr val="tx1"/>
                  </a:solidFill>
                </a:rPr>
                <a:t/>
              </a:r>
              <a:br>
                <a:rPr lang="de-DE" sz="1100" kern="1200" dirty="0" smtClean="0">
                  <a:solidFill>
                    <a:schemeClr val="tx1"/>
                  </a:solidFill>
                </a:rPr>
              </a:br>
              <a:r>
                <a:rPr lang="de-DE" sz="700" kern="1200" dirty="0" smtClean="0">
                  <a:solidFill>
                    <a:schemeClr val="tx1"/>
                  </a:solidFill>
                </a:rPr>
                <a:t/>
              </a:r>
              <a:br>
                <a:rPr lang="de-DE" sz="700" kern="1200" dirty="0" smtClean="0">
                  <a:solidFill>
                    <a:schemeClr val="tx1"/>
                  </a:solidFill>
                </a:rPr>
              </a:br>
              <a:r>
                <a:rPr lang="de-DE" sz="900" kern="1200" dirty="0" smtClean="0">
                  <a:solidFill>
                    <a:schemeClr val="tx1"/>
                  </a:solidFill>
                </a:rPr>
                <a:t>0,06 </a:t>
              </a:r>
              <a:r>
                <a:rPr lang="de-DE" sz="900" b="1" kern="1200" dirty="0" smtClean="0">
                  <a:solidFill>
                    <a:schemeClr val="tx1"/>
                  </a:solidFill>
                </a:rPr>
                <a:t>Mio.**</a:t>
              </a:r>
              <a:endParaRPr lang="de-DE" sz="900" b="1" kern="1200" dirty="0">
                <a:solidFill>
                  <a:schemeClr val="tx1"/>
                </a:solidFill>
              </a:endParaRPr>
            </a:p>
          </p:txBody>
        </p:sp>
      </p:grpSp>
      <p:sp>
        <p:nvSpPr>
          <p:cNvPr id="45" name="Titel 1"/>
          <p:cNvSpPr>
            <a:spLocks noGrp="1"/>
          </p:cNvSpPr>
          <p:nvPr>
            <p:ph type="title"/>
          </p:nvPr>
        </p:nvSpPr>
        <p:spPr>
          <a:xfrm>
            <a:off x="323410" y="260350"/>
            <a:ext cx="6336822" cy="648300"/>
          </a:xfrm>
        </p:spPr>
        <p:txBody>
          <a:bodyPr/>
          <a:lstStyle/>
          <a:p>
            <a:r>
              <a:rPr lang="de-DE" b="1" dirty="0" smtClean="0">
                <a:solidFill>
                  <a:schemeClr val="tx2"/>
                </a:solidFill>
              </a:rPr>
              <a:t>Volumenübersichten und Aufenthaltsdauer</a:t>
            </a:r>
            <a:endParaRPr lang="de-DE" dirty="0"/>
          </a:p>
        </p:txBody>
      </p:sp>
      <p:sp>
        <p:nvSpPr>
          <p:cNvPr id="47" name="Textplatzhalter 5"/>
          <p:cNvSpPr txBox="1">
            <a:spLocks/>
          </p:cNvSpPr>
          <p:nvPr/>
        </p:nvSpPr>
        <p:spPr>
          <a:xfrm>
            <a:off x="6012860" y="6318000"/>
            <a:ext cx="3127333" cy="19037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de-DE" sz="800" b="0" dirty="0">
                <a:solidFill>
                  <a:schemeClr val="tx2"/>
                </a:solidFill>
                <a:latin typeface="Arial"/>
                <a:cs typeface="Arial"/>
              </a:rPr>
              <a:t>►</a:t>
            </a:r>
            <a:r>
              <a:rPr lang="de-DE" sz="800" b="0" dirty="0">
                <a:solidFill>
                  <a:prstClr val="black"/>
                </a:solidFill>
                <a:latin typeface="Arial"/>
                <a:cs typeface="Arial"/>
              </a:rPr>
              <a:t> </a:t>
            </a:r>
            <a:r>
              <a:rPr lang="de-DE" sz="700" b="0" i="1" dirty="0" smtClean="0">
                <a:solidFill>
                  <a:schemeClr val="bg1">
                    <a:lumMod val="50000"/>
                  </a:schemeClr>
                </a:solidFill>
              </a:rPr>
              <a:t>Mögliche Abweichungen sind rundungsbedingt.</a:t>
            </a:r>
            <a:endParaRPr lang="de-DE" sz="700" b="0" i="1" dirty="0"/>
          </a:p>
        </p:txBody>
      </p:sp>
      <p:sp>
        <p:nvSpPr>
          <p:cNvPr id="49" name="AutoShape 4"/>
          <p:cNvSpPr>
            <a:spLocks noChangeArrowheads="1"/>
          </p:cNvSpPr>
          <p:nvPr>
            <p:custDataLst>
              <p:tags r:id="rId1"/>
            </p:custDataLst>
          </p:nvPr>
        </p:nvSpPr>
        <p:spPr bwMode="auto">
          <a:xfrm>
            <a:off x="327600" y="1502230"/>
            <a:ext cx="5663625"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buFont typeface="Wingdings" pitchFamily="2" charset="2"/>
              <a:buNone/>
              <a:defRPr/>
            </a:pPr>
            <a:r>
              <a:rPr lang="de-DE" sz="1100" dirty="0" smtClean="0">
                <a:solidFill>
                  <a:prstClr val="black"/>
                </a:solidFill>
                <a:cs typeface="Arial" charset="0"/>
              </a:rPr>
              <a:t>Übernachtungsreisen* </a:t>
            </a:r>
            <a:r>
              <a:rPr lang="de-DE" sz="1100" dirty="0">
                <a:solidFill>
                  <a:prstClr val="black"/>
                </a:solidFill>
                <a:cs typeface="Arial" charset="0"/>
              </a:rPr>
              <a:t>der </a:t>
            </a:r>
            <a:r>
              <a:rPr lang="de-DE" sz="1100" dirty="0" smtClean="0">
                <a:solidFill>
                  <a:prstClr val="black"/>
                </a:solidFill>
                <a:cs typeface="Arial" charset="0"/>
              </a:rPr>
              <a:t>Inländer (in Mio.)</a:t>
            </a:r>
            <a:endParaRPr lang="de-DE" sz="1100" dirty="0">
              <a:solidFill>
                <a:prstClr val="black"/>
              </a:solidFill>
              <a:cs typeface="Arial" charset="0"/>
            </a:endParaRPr>
          </a:p>
        </p:txBody>
      </p:sp>
      <p:sp>
        <p:nvSpPr>
          <p:cNvPr id="50" name="AutoShape 4"/>
          <p:cNvSpPr>
            <a:spLocks noChangeArrowheads="1"/>
          </p:cNvSpPr>
          <p:nvPr>
            <p:custDataLst>
              <p:tags r:id="rId2"/>
            </p:custDataLst>
          </p:nvPr>
        </p:nvSpPr>
        <p:spPr bwMode="auto">
          <a:xfrm>
            <a:off x="6162674" y="1502230"/>
            <a:ext cx="2761683" cy="560062"/>
          </a:xfrm>
          <a:prstGeom prst="roundRect">
            <a:avLst>
              <a:gd name="adj" fmla="val 6107"/>
            </a:avLst>
          </a:prstGeom>
          <a:solidFill>
            <a:srgbClr val="ADCDED"/>
          </a:solidFill>
          <a:ln w="9525" algn="ctr">
            <a:solidFill>
              <a:srgbClr val="004186"/>
            </a:solidFill>
            <a:round/>
            <a:headEnd/>
            <a:tailEnd/>
          </a:ln>
        </p:spPr>
        <p:txBody>
          <a:bodyPr lIns="90000" tIns="46800" rIns="90000" bIns="46800" anchor="ctr"/>
          <a:lstStyle/>
          <a:p>
            <a:pPr>
              <a:spcBef>
                <a:spcPct val="50000"/>
              </a:spcBef>
              <a:buClr>
                <a:prstClr val="black"/>
              </a:buClr>
              <a:defRPr/>
            </a:pPr>
            <a:r>
              <a:rPr lang="de-DE" sz="1000" dirty="0" smtClean="0">
                <a:solidFill>
                  <a:prstClr val="black"/>
                </a:solidFill>
                <a:latin typeface="Arial"/>
                <a:cs typeface="Arial" charset="0"/>
                <a:sym typeface="Wingdings"/>
              </a:rPr>
              <a:t> </a:t>
            </a:r>
            <a:r>
              <a:rPr lang="de-DE" sz="1100" dirty="0" smtClean="0">
                <a:solidFill>
                  <a:prstClr val="black"/>
                </a:solidFill>
                <a:cs typeface="Arial" charset="0"/>
              </a:rPr>
              <a:t>Uckermark</a:t>
            </a:r>
            <a:br>
              <a:rPr lang="de-DE" sz="1100" dirty="0" smtClean="0">
                <a:solidFill>
                  <a:prstClr val="black"/>
                </a:solidFill>
                <a:cs typeface="Arial" charset="0"/>
              </a:rPr>
            </a:br>
            <a:r>
              <a:rPr lang="de-DE" sz="1100" b="0" dirty="0" smtClean="0">
                <a:solidFill>
                  <a:prstClr val="black"/>
                </a:solidFill>
                <a:cs typeface="Arial" charset="0"/>
              </a:rPr>
              <a:t>Segment:</a:t>
            </a:r>
            <a:r>
              <a:rPr lang="de-DE" sz="1100" dirty="0" smtClean="0">
                <a:solidFill>
                  <a:prstClr val="black"/>
                </a:solidFill>
                <a:cs typeface="Arial" charset="0"/>
              </a:rPr>
              <a:t> Übernachtungsreisen</a:t>
            </a:r>
            <a:br>
              <a:rPr lang="de-DE" sz="1100" dirty="0" smtClean="0">
                <a:solidFill>
                  <a:prstClr val="black"/>
                </a:solidFill>
                <a:cs typeface="Arial" charset="0"/>
              </a:rPr>
            </a:br>
            <a:r>
              <a:rPr lang="de-DE" sz="1100" b="0" dirty="0" smtClean="0">
                <a:solidFill>
                  <a:prstClr val="black"/>
                </a:solidFill>
                <a:cs typeface="Arial" charset="0"/>
              </a:rPr>
              <a:t>Berichtsperiode: </a:t>
            </a:r>
            <a:r>
              <a:rPr lang="de-DE" sz="1100" dirty="0">
                <a:solidFill>
                  <a:prstClr val="black"/>
                </a:solidFill>
                <a:cs typeface="Arial" charset="0"/>
              </a:rPr>
              <a:t>Ø Jahre </a:t>
            </a:r>
            <a:r>
              <a:rPr lang="de-DE" sz="1100" dirty="0" smtClean="0">
                <a:solidFill>
                  <a:prstClr val="black"/>
                </a:solidFill>
                <a:cs typeface="Arial" charset="0"/>
              </a:rPr>
              <a:t>2012-2017</a:t>
            </a:r>
            <a:endParaRPr lang="de-DE" sz="1200" dirty="0">
              <a:solidFill>
                <a:prstClr val="black"/>
              </a:solidFill>
              <a:cs typeface="Arial" charset="0"/>
            </a:endParaRPr>
          </a:p>
        </p:txBody>
      </p:sp>
      <p:sp>
        <p:nvSpPr>
          <p:cNvPr id="27" name="Rechteck 26"/>
          <p:cNvSpPr/>
          <p:nvPr/>
        </p:nvSpPr>
        <p:spPr>
          <a:xfrm>
            <a:off x="-25879" y="6050460"/>
            <a:ext cx="4646749" cy="415498"/>
          </a:xfrm>
          <a:prstGeom prst="rect">
            <a:avLst/>
          </a:prstGeom>
        </p:spPr>
        <p:txBody>
          <a:bodyPr wrap="square">
            <a:spAutoFit/>
          </a:bodyPr>
          <a:lstStyle/>
          <a:p>
            <a:pPr fontAlgn="auto">
              <a:spcBef>
                <a:spcPts val="0"/>
              </a:spcBef>
              <a:spcAft>
                <a:spcPts val="0"/>
              </a:spcAft>
              <a:defRPr/>
            </a:pPr>
            <a:r>
              <a:rPr lang="de-DE" sz="700" b="0" i="1" dirty="0" smtClean="0">
                <a:solidFill>
                  <a:prstClr val="white">
                    <a:lumMod val="50000"/>
                  </a:prstClr>
                </a:solidFill>
                <a:latin typeface="Arial" charset="0"/>
              </a:rPr>
              <a:t>** </a:t>
            </a:r>
            <a:r>
              <a:rPr lang="de-DE" sz="700" b="0" i="1" dirty="0">
                <a:solidFill>
                  <a:prstClr val="white">
                    <a:lumMod val="50000"/>
                  </a:prstClr>
                </a:solidFill>
                <a:latin typeface="Arial" charset="0"/>
              </a:rPr>
              <a:t>Fallzahl mit höherer statistischer Unsicherheit (≥ 100 n &lt; 400 Reisen</a:t>
            </a:r>
            <a:r>
              <a:rPr lang="de-DE" sz="700" b="0" i="1" dirty="0" smtClean="0">
                <a:solidFill>
                  <a:prstClr val="white">
                    <a:lumMod val="50000"/>
                  </a:prstClr>
                </a:solidFill>
                <a:latin typeface="Arial" charset="0"/>
              </a:rPr>
              <a:t>)</a:t>
            </a:r>
            <a:br>
              <a:rPr lang="de-DE" sz="700" b="0" i="1" dirty="0" smtClean="0">
                <a:solidFill>
                  <a:prstClr val="white">
                    <a:lumMod val="50000"/>
                  </a:prstClr>
                </a:solidFill>
                <a:latin typeface="Arial" charset="0"/>
              </a:rPr>
            </a:br>
            <a:r>
              <a:rPr lang="de-DE" sz="700" b="0" i="1" dirty="0" smtClean="0">
                <a:solidFill>
                  <a:prstClr val="white">
                    <a:lumMod val="50000"/>
                  </a:prstClr>
                </a:solidFill>
                <a:latin typeface="Arial" charset="0"/>
              </a:rPr>
              <a:t>*** </a:t>
            </a:r>
            <a:r>
              <a:rPr lang="de-DE" sz="700" b="0" i="1" dirty="0">
                <a:solidFill>
                  <a:prstClr val="white">
                    <a:lumMod val="50000"/>
                  </a:prstClr>
                </a:solidFill>
                <a:latin typeface="Arial" charset="0"/>
              </a:rPr>
              <a:t>Fallzahl mit höherer statistischer Unsicherheit </a:t>
            </a:r>
            <a:r>
              <a:rPr lang="de-DE" sz="700" b="0" i="1" dirty="0" smtClean="0">
                <a:solidFill>
                  <a:prstClr val="white">
                    <a:lumMod val="50000"/>
                  </a:prstClr>
                </a:solidFill>
                <a:latin typeface="Arial" charset="0"/>
              </a:rPr>
              <a:t>(n </a:t>
            </a:r>
            <a:r>
              <a:rPr lang="de-DE" sz="700" b="0" i="1" dirty="0">
                <a:solidFill>
                  <a:prstClr val="white">
                    <a:lumMod val="50000"/>
                  </a:prstClr>
                </a:solidFill>
                <a:latin typeface="Arial" charset="0"/>
              </a:rPr>
              <a:t>&lt; </a:t>
            </a:r>
            <a:r>
              <a:rPr lang="de-DE" sz="700" b="0" i="1" dirty="0" smtClean="0">
                <a:solidFill>
                  <a:prstClr val="white">
                    <a:lumMod val="50000"/>
                  </a:prstClr>
                </a:solidFill>
                <a:latin typeface="Arial" charset="0"/>
              </a:rPr>
              <a:t>100 </a:t>
            </a:r>
            <a:r>
              <a:rPr lang="de-DE" sz="700" b="0" i="1" dirty="0">
                <a:solidFill>
                  <a:prstClr val="white">
                    <a:lumMod val="50000"/>
                  </a:prstClr>
                </a:solidFill>
                <a:latin typeface="Arial" charset="0"/>
              </a:rPr>
              <a:t>Reisen)</a:t>
            </a:r>
          </a:p>
          <a:p>
            <a:pPr marR="0" lvl="0" defTabSz="914400" eaLnBrk="1" fontAlgn="auto" latinLnBrk="0" hangingPunct="1">
              <a:lnSpc>
                <a:spcPct val="100000"/>
              </a:lnSpc>
              <a:spcBef>
                <a:spcPts val="0"/>
              </a:spcBef>
              <a:spcAft>
                <a:spcPts val="0"/>
              </a:spcAft>
              <a:buClrTx/>
              <a:buSzTx/>
              <a:tabLst/>
              <a:defRPr/>
            </a:pPr>
            <a:endParaRPr lang="de-DE" sz="700" b="0" i="1" dirty="0">
              <a:solidFill>
                <a:prstClr val="white">
                  <a:lumMod val="50000"/>
                </a:prstClr>
              </a:solidFill>
              <a:latin typeface="Arial" charset="0"/>
            </a:endParaRPr>
          </a:p>
        </p:txBody>
      </p:sp>
      <p:sp>
        <p:nvSpPr>
          <p:cNvPr id="30" name="Rechteck 29"/>
          <p:cNvSpPr/>
          <p:nvPr/>
        </p:nvSpPr>
        <p:spPr>
          <a:xfrm>
            <a:off x="-25864" y="5915451"/>
            <a:ext cx="8306758" cy="20005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700" b="0" i="1" dirty="0">
                <a:solidFill>
                  <a:prstClr val="white">
                    <a:lumMod val="50000"/>
                  </a:prstClr>
                </a:solidFill>
                <a:latin typeface="Arial" charset="0"/>
              </a:rPr>
              <a:t>* Die Aufenthalte der Inländer in Vorsorge- und Rehakliniken (amtlich erfasst) sind aus Anonymitätsgründen nicht verfügbar und somit </a:t>
            </a:r>
            <a:r>
              <a:rPr lang="de-DE" sz="700" b="0" i="1" u="sng" dirty="0" smtClean="0">
                <a:solidFill>
                  <a:prstClr val="white">
                    <a:lumMod val="50000"/>
                  </a:prstClr>
                </a:solidFill>
                <a:latin typeface="Arial" charset="0"/>
              </a:rPr>
              <a:t>nicht</a:t>
            </a:r>
            <a:r>
              <a:rPr lang="de-DE" sz="700" b="0" i="1" dirty="0" smtClean="0">
                <a:solidFill>
                  <a:prstClr val="white">
                    <a:lumMod val="50000"/>
                  </a:prstClr>
                </a:solidFill>
                <a:latin typeface="Arial" charset="0"/>
              </a:rPr>
              <a:t> im </a:t>
            </a:r>
            <a:r>
              <a:rPr lang="de-DE" sz="700" b="0" i="1" dirty="0">
                <a:solidFill>
                  <a:prstClr val="white">
                    <a:lumMod val="50000"/>
                  </a:prstClr>
                </a:solidFill>
                <a:latin typeface="Arial" charset="0"/>
              </a:rPr>
              <a:t>ausgewiesenen Volumen an Übernachtungsreisen inbegriffen</a:t>
            </a:r>
            <a:r>
              <a:rPr lang="de-DE" sz="700" b="0" i="1" dirty="0" smtClean="0">
                <a:solidFill>
                  <a:prstClr val="white">
                    <a:lumMod val="50000"/>
                  </a:prstClr>
                </a:solidFill>
                <a:latin typeface="Arial" charset="0"/>
              </a:rPr>
              <a:t>.</a:t>
            </a:r>
            <a:endParaRPr lang="de-DE" sz="700" b="0" i="1" dirty="0">
              <a:solidFill>
                <a:prstClr val="white">
                  <a:lumMod val="50000"/>
                </a:prstClr>
              </a:solidFill>
              <a:latin typeface="Arial" charset="0"/>
            </a:endParaRPr>
          </a:p>
        </p:txBody>
      </p:sp>
    </p:spTree>
    <p:extLst>
      <p:ext uri="{BB962C8B-B14F-4D97-AF65-F5344CB8AC3E}">
        <p14:creationId xmlns:p14="http://schemas.microsoft.com/office/powerpoint/2010/main" val="130988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3.xml><?xml version="1.0" encoding="utf-8"?>
<p:tagLst xmlns:a="http://schemas.openxmlformats.org/drawingml/2006/main" xmlns:r="http://schemas.openxmlformats.org/officeDocument/2006/relationships" xmlns:p="http://schemas.openxmlformats.org/presentationml/2006/main">
  <p:tag name="STYLE" val="VCT_Marker"/>
  <p:tag name="DATE" val="06/07/2013 13:48:39"/>
  <p:tag name="VCT-TEMPLATE" val="GfK Group_4-3_redesign.potx"/>
  <p:tag name="VCTMASTER" val="GfK Group_Master_4-3"/>
  <p:tag name="VCTORDER" val="1"/>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4.xml><?xml version="1.0" encoding="utf-8"?>
<p:tagLst xmlns:a="http://schemas.openxmlformats.org/drawingml/2006/main" xmlns:r="http://schemas.openxmlformats.org/officeDocument/2006/relationships" xmlns:p="http://schemas.openxmlformats.org/presentationml/2006/main">
  <p:tag name="VCT-BODYINDENTATION" val="0;0;0;14.17323;14.09646;28.34646;28.26968;42.51968;42.44291;56.69291;42.44291;56.69291;42.44291;56.69291;42.44291;56.69291;42.44291;56.69291;"/>
  <p:tag name="VCT-BULLETVISIBILITY" val="G ********"/>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d9DTmiiz.EavRSxSXQdtjg"/>
</p:tagLst>
</file>

<file path=ppt/tags/tag5.xml><?xml version="1.0" encoding="utf-8"?>
<p:tagLst xmlns:a="http://schemas.openxmlformats.org/drawingml/2006/main" xmlns:r="http://schemas.openxmlformats.org/officeDocument/2006/relationships" xmlns:p="http://schemas.openxmlformats.org/presentationml/2006/main">
  <p:tag name="STYLE" val="VctContentArea"/>
  <p:tag name="DATE" val="09/08/2014 17:55:0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STYLE" val="VCT_Marker"/>
  <p:tag name="DATE" val="06/07/2013 13:48:39"/>
  <p:tag name="VCT-TEMPLATE" val="GfK Group_4-3_redesign.potx"/>
  <p:tag name="VCTMASTER" val="GfK Group_Master_4-3"/>
  <p:tag name="VCTORDER" val="1"/>
</p:tagLst>
</file>

<file path=ppt/tags/tag8.xml><?xml version="1.0" encoding="utf-8"?>
<p:tagLst xmlns:a="http://schemas.openxmlformats.org/drawingml/2006/main" xmlns:r="http://schemas.openxmlformats.org/officeDocument/2006/relationships" xmlns:p="http://schemas.openxmlformats.org/presentationml/2006/main">
  <p:tag name="VCT-BODYINDENTATION" val="0;0;0;14.17323;14.09646;28.34646;28.26968;42.51968;42.44291;56.69291;42.44291;56.69291;42.44291;56.69291;42.44291;56.69291;42.44291;56.69291;"/>
  <p:tag name="VCT-BULLETVISIBILITY" val="G ********"/>
</p:tagLst>
</file>

<file path=ppt/tags/tag9.xml><?xml version="1.0" encoding="utf-8"?>
<p:tagLst xmlns:a="http://schemas.openxmlformats.org/drawingml/2006/main" xmlns:r="http://schemas.openxmlformats.org/officeDocument/2006/relationships" xmlns:p="http://schemas.openxmlformats.org/presentationml/2006/main">
  <p:tag name="STYLE" val="VctContentArea"/>
  <p:tag name="DATE" val="09/08/2014 17:55:00"/>
</p:tagLst>
</file>

<file path=ppt/theme/theme1.xml><?xml version="1.0" encoding="utf-8"?>
<a:theme xmlns:a="http://schemas.openxmlformats.org/drawingml/2006/main" name="GfK Group_Master_4-3">
  <a:themeElements>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LW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smtClean="0">
            <a:latin typeface="Arial"/>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theme>
</file>

<file path=ppt/theme/theme2.xml><?xml version="1.0" encoding="utf-8"?>
<a:theme xmlns:a="http://schemas.openxmlformats.org/drawingml/2006/main" name="1_GfK Group_Master_4-3">
  <a:themeElements>
    <a:clrScheme name="GfK Group">
      <a:dk1>
        <a:srgbClr val="000000"/>
      </a:dk1>
      <a:lt1>
        <a:srgbClr val="FFFFFF"/>
      </a:lt1>
      <a:dk2>
        <a:srgbClr val="E55A00"/>
      </a:dk2>
      <a:lt2>
        <a:srgbClr val="8E8581"/>
      </a:lt2>
      <a:accent1>
        <a:srgbClr val="264283"/>
      </a:accent1>
      <a:accent2>
        <a:srgbClr val="007DC3"/>
      </a:accent2>
      <a:accent3>
        <a:srgbClr val="A2AD00"/>
      </a:accent3>
      <a:accent4>
        <a:srgbClr val="C1BB00"/>
      </a:accent4>
      <a:accent5>
        <a:srgbClr val="9B1F23"/>
      </a:accent5>
      <a:accent6>
        <a:srgbClr val="DC291E"/>
      </a:accent6>
      <a:hlink>
        <a:srgbClr val="A2AD00"/>
      </a:hlink>
      <a:folHlink>
        <a:srgbClr val="C1BB00"/>
      </a:folHlink>
    </a:clrScheme>
    <a:fontScheme name="LW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vert="horz" wrap="square" lIns="0" tIns="0" rIns="0" bIns="0" rtlCol="0" anchor="t" anchorCtr="0">
        <a:noAutofit/>
      </a:bodyPr>
      <a:lstStyle>
        <a:defPPr>
          <a:spcBef>
            <a:spcPts val="600"/>
          </a:spcBef>
          <a:defRPr smtClean="0">
            <a:latin typeface="Arial"/>
          </a:defRPr>
        </a:defPPr>
      </a:lstStyle>
    </a:txDef>
  </a:objectDefaults>
  <a:extraClrSchemeLst/>
  <a:custClrLst>
    <a:custClr name="dark yellow 100%">
      <a:srgbClr val="F0AB00"/>
    </a:custClr>
    <a:custClr name="light yellow 100%">
      <a:srgbClr val="F6D50F"/>
    </a:custClr>
    <a:custClr name="warm grey 100%">
      <a:srgbClr val="8E8581"/>
    </a:custClr>
    <a:custClr name="GfK orange">
      <a:srgbClr val="E55A00"/>
    </a:custClr>
    <a:custClr name="dark blue 100%">
      <a:srgbClr val="264283"/>
    </a:custClr>
    <a:custClr name="light blue 100%">
      <a:srgbClr val="007DC3"/>
    </a:custClr>
    <a:custClr name="dark green 100%">
      <a:srgbClr val="A2AD00"/>
    </a:custClr>
    <a:custClr name="light green 100%">
      <a:srgbClr val="C1BB00"/>
    </a:custClr>
    <a:custClr name="dark red 100%">
      <a:srgbClr val="9B1F23"/>
    </a:custClr>
    <a:custClr name="light red 100%">
      <a:srgbClr val="DC291E"/>
    </a:custClr>
    <a:custClr name="dark yellow 80%">
      <a:srgbClr val="FCC000"/>
    </a:custClr>
    <a:custClr name="light yellow 80%">
      <a:srgbClr val="FFDD44"/>
    </a:custClr>
    <a:custClr name="warm grey 80%">
      <a:srgbClr val="A79D98"/>
    </a:custClr>
    <a:custClr>
      <a:srgbClr val="FFFFFF"/>
    </a:custClr>
    <a:custClr name="dark blue 80%">
      <a:srgbClr val="405B9B"/>
    </a:custClr>
    <a:custClr name="light blue 80%">
      <a:srgbClr val="389DD7"/>
    </a:custClr>
    <a:custClr name="dark green 80%">
      <a:srgbClr val="B4BE46"/>
    </a:custClr>
    <a:custClr name="light green 80%">
      <a:srgbClr val="D7CF42"/>
    </a:custClr>
    <a:custClr name="dark red 80%">
      <a:srgbClr val="C34A3A"/>
    </a:custClr>
    <a:custClr name="light red 80%">
      <a:srgbClr val="E94F35"/>
    </a:custClr>
    <a:custClr name="dark yellow 60%">
      <a:srgbClr val="FED07A"/>
    </a:custClr>
    <a:custClr name="light yellow 60%">
      <a:srgbClr val="FFE67F"/>
    </a:custClr>
    <a:custClr name="warm grey 60%">
      <a:srgbClr val="BCB4B0"/>
    </a:custClr>
    <a:custClr>
      <a:srgbClr val="FFFFFF"/>
    </a:custClr>
    <a:custClr name="dark blue 60%">
      <a:srgbClr val="6E7EB3"/>
    </a:custClr>
    <a:custClr name="light blue 60%">
      <a:srgbClr val="7DB4E2"/>
    </a:custClr>
    <a:custClr name="dark green 60%">
      <a:srgbClr val="C6CE79"/>
    </a:custClr>
    <a:custClr name="light green 60%">
      <a:srgbClr val="E2DA7A"/>
    </a:custClr>
    <a:custClr name="dark red 60%">
      <a:srgbClr val="D27863"/>
    </a:custClr>
    <a:custClr name="light red 60%">
      <a:srgbClr val="F08262"/>
    </a:custClr>
    <a:custClr name="dark yellow 40%">
      <a:srgbClr val="FFE0A9"/>
    </a:custClr>
    <a:custClr name="light yellow 40%">
      <a:srgbClr val="FFEEAF"/>
    </a:custClr>
    <a:custClr name="warm grey 40%">
      <a:srgbClr val="D2CBC9"/>
    </a:custClr>
    <a:custClr>
      <a:srgbClr val="FFFFFF"/>
    </a:custClr>
    <a:custClr name="dark blue 40%">
      <a:srgbClr val="9EA5CD"/>
    </a:custClr>
    <a:custClr name="light blue 40%">
      <a:srgbClr val="ADCDED"/>
    </a:custClr>
    <a:custClr name="dark green 40%">
      <a:srgbClr val="D8DEA8"/>
    </a:custClr>
    <a:custClr name="light green 40%">
      <a:srgbClr val="ECE6AA"/>
    </a:custClr>
    <a:custClr name="dark red 40%">
      <a:srgbClr val="E1A693"/>
    </a:custClr>
    <a:custClr name="light red 40%">
      <a:srgbClr val="F6AF95"/>
    </a:custClr>
  </a:custClr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btitle xmlns="http://schemas.microsoft.com/sharepoint/v3" xsi:nil="true"/>
    <Language xmlns="http://schemas.microsoft.com/sharepoint/v3" xsi:nil="true"/>
    <GfkContact xmlns="http://schemas.microsoft.com/sharepoint/v3">
      <UserInfo>
        <DisplayName/>
        <AccountId xsi:nil="true"/>
        <AccountType/>
      </UserInfo>
    </GfkContact>
    <m86d649ac71349528dba6db4be4d7885 xmlns="2ffb2b5a-13c1-4937-9141-696c99caf5fe">
      <Terms xmlns="http://schemas.microsoft.com/office/infopath/2007/PartnerControls"/>
    </m86d649ac71349528dba6db4be4d7885>
    <TaxCatchAll xmlns="2ffb2b5a-13c1-4937-9141-696c99caf5fe"/>
    <GfkDescription xmlns="http://schemas.microsoft.com/sharepoint/v3" xsi:nil="true"/>
    <hce40feef5d34b279ecc980bd9500c30 xmlns="2ffb2b5a-13c1-4937-9141-696c99caf5fe">
      <Terms xmlns="http://schemas.microsoft.com/office/infopath/2007/PartnerControls"/>
    </hce40feef5d34b279ecc980bd9500c30>
    <TaxKeywordTaxHTField xmlns="2ffb2b5a-13c1-4937-9141-696c99caf5fe">
      <Terms xmlns="http://schemas.microsoft.com/office/infopath/2007/PartnerControls"/>
    </TaxKeywordTaxHTField>
    <jb2f7d32601c462f9b1c10c5eeba6e21 xmlns="2ffb2b5a-13c1-4937-9141-696c99caf5fe">
      <Terms xmlns="http://schemas.microsoft.com/office/infopath/2007/PartnerControls"/>
    </jb2f7d32601c462f9b1c10c5eeba6e21>
    <p89f55060a4f457b9429cfc862faad33 xmlns="2ffb2b5a-13c1-4937-9141-696c99caf5fe">
      <Terms xmlns="http://schemas.microsoft.com/office/infopath/2007/PartnerControls"/>
    </p89f55060a4f457b9429cfc862faad33>
  </documentManagement>
</p:properties>
</file>

<file path=customXml/item3.xml><?xml version="1.0" encoding="utf-8"?>
<ct:contentTypeSchema xmlns:ct="http://schemas.microsoft.com/office/2006/metadata/contentType" xmlns:ma="http://schemas.microsoft.com/office/2006/metadata/properties/metaAttributes" ct:_="" ma:_="" ma:contentTypeName="GfK Document" ma:contentTypeID="0x01010088EAE9B377E5468FAC0EE8E5E1C01F0200B519FE2C3CD10A4790D89037D2FFA501" ma:contentTypeVersion="7" ma:contentTypeDescription="" ma:contentTypeScope="" ma:versionID="b49a685c69d19d3ad7a1d071c62dca0e">
  <xsd:schema xmlns:xsd="http://www.w3.org/2001/XMLSchema" xmlns:xs="http://www.w3.org/2001/XMLSchema" xmlns:p="http://schemas.microsoft.com/office/2006/metadata/properties" xmlns:ns1="http://schemas.microsoft.com/sharepoint/v3" xmlns:ns2="2ffb2b5a-13c1-4937-9141-696c99caf5fe" targetNamespace="http://schemas.microsoft.com/office/2006/metadata/properties" ma:root="true" ma:fieldsID="6808e0c17f9e61b868d8acf65b00a50a" ns1:_="" ns2:_="">
    <xsd:import namespace="http://schemas.microsoft.com/sharepoint/v3"/>
    <xsd:import namespace="2ffb2b5a-13c1-4937-9141-696c99caf5fe"/>
    <xsd:element name="properties">
      <xsd:complexType>
        <xsd:sequence>
          <xsd:element name="documentManagement">
            <xsd:complexType>
              <xsd:all>
                <xsd:element ref="ns1:Subtitle" minOccurs="0"/>
                <xsd:element ref="ns1:GfkDescription" minOccurs="0"/>
                <xsd:element ref="ns1:GfkContact" minOccurs="0"/>
                <xsd:element ref="ns1:Language" minOccurs="0"/>
                <xsd:element ref="ns2:hce40feef5d34b279ecc980bd9500c30" minOccurs="0"/>
                <xsd:element ref="ns2:TaxCatchAll" minOccurs="0"/>
                <xsd:element ref="ns2:TaxCatchAllLabel" minOccurs="0"/>
                <xsd:element ref="ns2:m86d649ac71349528dba6db4be4d7885" minOccurs="0"/>
                <xsd:element ref="ns2:p89f55060a4f457b9429cfc862faad33" minOccurs="0"/>
                <xsd:element ref="ns2:jb2f7d32601c462f9b1c10c5eeba6e21" minOccurs="0"/>
                <xsd:element ref="ns2:TaxKeywordTaxHTField" minOccurs="0"/>
                <xsd:element ref="ns1:AverageRating" minOccurs="0"/>
                <xsd:element ref="ns1:Rat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ubtitle" ma:index="8" nillable="true" ma:displayName="Subtitle" ma:internalName="Subtitle">
      <xsd:simpleType>
        <xsd:restriction base="dms:Text"/>
      </xsd:simpleType>
    </xsd:element>
    <xsd:element name="GfkDescription" ma:index="9" nillable="true" ma:displayName="Description" ma:internalName="GfkDescription">
      <xsd:simpleType>
        <xsd:restriction base="dms:Text"/>
      </xsd:simpleType>
    </xsd:element>
    <xsd:element name="GfkContact" ma:index="10" nillable="true" ma:displayName="Contact" ma:internalName="Gfk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nguage" ma:index="11" nillable="true" ma:displayName="Language" ma:internalName="Language">
      <xsd:simpleType>
        <xsd:restriction base="dms:Choice">
          <xsd:enumeration value="English"/>
          <xsd:enumeration value="German"/>
        </xsd:restriction>
      </xsd:simpleType>
    </xsd:element>
    <xsd:element name="AverageRating" ma:index="24" nillable="true" ma:displayName="Bewertung (0 - 5)" ma:decimals="2" ma:description="Mittelwert aller Bewertungen, die abgegeben wurden." ma:internalName="AverageRating" ma:readOnly="true">
      <xsd:simpleType>
        <xsd:restriction base="dms:Number"/>
      </xsd:simpleType>
    </xsd:element>
    <xsd:element name="RatingCount" ma:index="25" nillable="true" ma:displayName="Anzahl Bewertungen" ma:decimals="0" ma:description="Anzahl abgegebener Bewertungen"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ffb2b5a-13c1-4937-9141-696c99caf5fe" elementFormDefault="qualified">
    <xsd:import namespace="http://schemas.microsoft.com/office/2006/documentManagement/types"/>
    <xsd:import namespace="http://schemas.microsoft.com/office/infopath/2007/PartnerControls"/>
    <xsd:element name="hce40feef5d34b279ecc980bd9500c30" ma:index="12" nillable="true" ma:taxonomy="true" ma:internalName="hce40feef5d34b279ecc980bd9500c30" ma:taxonomyFieldName="Countries" ma:displayName="Countries" ma:fieldId="{1ce40fee-f5d3-4b27-9ecc-980bd9500c30}" ma:taxonomyMulti="true" ma:sspId="7fdb7824-644c-459b-9912-3396219adf04" ma:termSetId="17f85a7b-bb8b-458a-ba28-17ef49c29ac6"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5d0c076c-818d-4af5-9664-a20f1856d252}" ma:internalName="TaxCatchAll" ma:showField="CatchAllData" ma:web="2ffb2b5a-13c1-4937-9141-696c99caf5fe">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5d0c076c-818d-4af5-9664-a20f1856d252}" ma:internalName="TaxCatchAllLabel" ma:readOnly="true" ma:showField="CatchAllDataLabel" ma:web="2ffb2b5a-13c1-4937-9141-696c99caf5fe">
      <xsd:complexType>
        <xsd:complexContent>
          <xsd:extension base="dms:MultiChoiceLookup">
            <xsd:sequence>
              <xsd:element name="Value" type="dms:Lookup" maxOccurs="unbounded" minOccurs="0" nillable="true"/>
            </xsd:sequence>
          </xsd:extension>
        </xsd:complexContent>
      </xsd:complexType>
    </xsd:element>
    <xsd:element name="m86d649ac71349528dba6db4be4d7885" ma:index="16" nillable="true" ma:taxonomy="true" ma:internalName="m86d649ac71349528dba6db4be4d7885" ma:taxonomyFieldName="Industries" ma:displayName="Industries" ma:fieldId="{686d649a-c713-4952-8dba-6db4be4d7885}" ma:taxonomyMulti="true" ma:sspId="7fdb7824-644c-459b-9912-3396219adf04" ma:termSetId="5a885248-49da-421b-8a8b-00dd6ab23a4c" ma:anchorId="00000000-0000-0000-0000-000000000000" ma:open="false" ma:isKeyword="false">
      <xsd:complexType>
        <xsd:sequence>
          <xsd:element ref="pc:Terms" minOccurs="0" maxOccurs="1"/>
        </xsd:sequence>
      </xsd:complexType>
    </xsd:element>
    <xsd:element name="p89f55060a4f457b9429cfc862faad33" ma:index="18" nillable="true" ma:taxonomy="true" ma:internalName="p89f55060a4f457b9429cfc862faad33" ma:taxonomyFieldName="Solutions" ma:displayName="Solutions" ma:fieldId="{989f5506-0a4f-457b-9429-cfc862faad33}" ma:taxonomyMulti="true" ma:sspId="7fdb7824-644c-459b-9912-3396219adf04" ma:termSetId="cbb9bdaf-82c2-446c-b699-94acba818cb2" ma:anchorId="00000000-0000-0000-0000-000000000000" ma:open="false" ma:isKeyword="false">
      <xsd:complexType>
        <xsd:sequence>
          <xsd:element ref="pc:Terms" minOccurs="0" maxOccurs="1"/>
        </xsd:sequence>
      </xsd:complexType>
    </xsd:element>
    <xsd:element name="jb2f7d32601c462f9b1c10c5eeba6e21" ma:index="20" nillable="true" ma:taxonomy="true" ma:internalName="jb2f7d32601c462f9b1c10c5eeba6e21" ma:taxonomyFieldName="Methodologies" ma:displayName="Methodologies" ma:fieldId="{3b2f7d32-601c-462f-9b1c-10c5eeba6e21}" ma:taxonomyMulti="true" ma:sspId="7fdb7824-644c-459b-9912-3396219adf04" ma:termSetId="bdaf93d5-d711-4073-8d3b-7629a135f3f3" ma:anchorId="00000000-0000-0000-0000-000000000000" ma:open="false" ma:isKeyword="false">
      <xsd:complexType>
        <xsd:sequence>
          <xsd:element ref="pc:Terms" minOccurs="0" maxOccurs="1"/>
        </xsd:sequence>
      </xsd:complexType>
    </xsd:element>
    <xsd:element name="TaxKeywordTaxHTField" ma:index="22" nillable="true" ma:taxonomy="true" ma:internalName="TaxKeywordTaxHTField" ma:taxonomyFieldName="TaxKeyword" ma:displayName="Unternehmensstichwörter" ma:fieldId="{23f27201-bee3-471e-b2e7-b64fd8b7ca38}" ma:taxonomyMulti="true" ma:sspId="7fdb7824-644c-459b-9912-3396219adf04"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GfK.SharePoint.ClientPortal.WebTemplates.UserCode.Receiver.GfKDocumentReceiver - ItemAdded</Name>
    <Synchronization>Synchronous</Synchronization>
    <Type>10001</Type>
    <SequenceNumber>10000</SequenceNumber>
    <Assembly>GfK.SharePoint.ClientPortal.WebTemplates, Version=1.0.0.0, Culture=neutral, PublicKeyToken=4c10a9baeeeeba67</Assembly>
    <Class>GfK.SharePoint.ClientPortal.WebTemplates.UserCode.Receiver.GfKDocumentReceiver</Class>
    <Data/>
    <Filter/>
  </Receiver>
</spe:Receivers>
</file>

<file path=customXml/itemProps1.xml><?xml version="1.0" encoding="utf-8"?>
<ds:datastoreItem xmlns:ds="http://schemas.openxmlformats.org/officeDocument/2006/customXml" ds:itemID="{C883D588-2A92-4C9F-8173-5EBD760AB7E7}">
  <ds:schemaRefs>
    <ds:schemaRef ds:uri="http://schemas.microsoft.com/sharepoint/v3/contenttype/forms"/>
  </ds:schemaRefs>
</ds:datastoreItem>
</file>

<file path=customXml/itemProps2.xml><?xml version="1.0" encoding="utf-8"?>
<ds:datastoreItem xmlns:ds="http://schemas.openxmlformats.org/officeDocument/2006/customXml" ds:itemID="{C0842904-BFA0-4427-AB57-9EF680456C67}">
  <ds:schemaRef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microsoft.com/sharepoint/v3"/>
    <ds:schemaRef ds:uri="http://purl.org/dc/dcmitype/"/>
    <ds:schemaRef ds:uri="http://schemas.openxmlformats.org/package/2006/metadata/core-properties"/>
    <ds:schemaRef ds:uri="2ffb2b5a-13c1-4937-9141-696c99caf5fe"/>
    <ds:schemaRef ds:uri="http://schemas.microsoft.com/office/2006/metadata/properties"/>
  </ds:schemaRefs>
</ds:datastoreItem>
</file>

<file path=customXml/itemProps3.xml><?xml version="1.0" encoding="utf-8"?>
<ds:datastoreItem xmlns:ds="http://schemas.openxmlformats.org/officeDocument/2006/customXml" ds:itemID="{996E42F7-48E6-4BA7-A980-23B0A11CC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fb2b5a-13c1-4937-9141-696c99caf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40095CC-153D-4E1D-9F66-68F6E6021A6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2207</Words>
  <Application>Microsoft Office PowerPoint</Application>
  <PresentationFormat>Bildschirmpräsentation (4:3)</PresentationFormat>
  <Paragraphs>386</Paragraphs>
  <Slides>26</Slides>
  <Notes>13</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26</vt:i4>
      </vt:variant>
    </vt:vector>
  </HeadingPairs>
  <TitlesOfParts>
    <vt:vector size="35" baseType="lpstr">
      <vt:lpstr>Arial</vt:lpstr>
      <vt:lpstr>Egyptian505 BT</vt:lpstr>
      <vt:lpstr>Franklin Gothic Book</vt:lpstr>
      <vt:lpstr>Tahoma</vt:lpstr>
      <vt:lpstr>Times New Roman</vt:lpstr>
      <vt:lpstr>Wingdings</vt:lpstr>
      <vt:lpstr>GfK Group_Master_4-3</vt:lpstr>
      <vt:lpstr>1_GfK Group_Master_4-3</vt:lpstr>
      <vt:lpstr>think-cell Folie</vt:lpstr>
      <vt:lpstr>GfK DestinationMonitor Deutschland für Brandenburg  Auswertungsbericht „Uckermark“* Berichtsperiode: Ø Jahre 2012-2017 Teil II: Chartsammlung</vt:lpstr>
      <vt:lpstr>GfK DestinationMonitor Deutschland</vt:lpstr>
      <vt:lpstr>PowerPoint-Präsentation</vt:lpstr>
      <vt:lpstr>Volumenübersichten und Aufenthaltsdauer</vt:lpstr>
      <vt:lpstr>Volumenübersichten und Aufenthaltsdauer</vt:lpstr>
      <vt:lpstr>Volumenübersichten und Aufenthaltsdauer</vt:lpstr>
      <vt:lpstr>Volumenübersichten und Aufenthaltsdauer</vt:lpstr>
      <vt:lpstr>Volumenübersichten und Aufenthaltsdauer</vt:lpstr>
      <vt:lpstr>Volumenübersichten und Aufenthaltsdauer</vt:lpstr>
      <vt:lpstr>Volumenübersichten und Aufenthaltsdauer</vt:lpstr>
      <vt:lpstr>Volumenübersichten und Aufenthaltsdauer</vt:lpstr>
      <vt:lpstr>Volumenübersichten und Aufenthaltsdauer</vt:lpstr>
      <vt:lpstr>PowerPoint-Präsentation</vt:lpstr>
      <vt:lpstr>Reiseanlässe und Unterkunftsarten</vt:lpstr>
      <vt:lpstr>Reiseanlässe und Unterkunftsarten</vt:lpstr>
      <vt:lpstr>Reiseanlässe und Unterkunftsarten</vt:lpstr>
      <vt:lpstr>PowerPoint-Präsentation</vt:lpstr>
      <vt:lpstr>Marktanteile</vt:lpstr>
      <vt:lpstr>PowerPoint-Präsentation</vt:lpstr>
      <vt:lpstr>Tourismusintensitäten</vt:lpstr>
      <vt:lpstr>PowerPoint-Präsentation</vt:lpstr>
      <vt:lpstr>Urlaubsreisen</vt:lpstr>
      <vt:lpstr>Urlaubsreisen</vt:lpstr>
      <vt:lpstr>Urlaubsreisen</vt:lpstr>
      <vt:lpstr>Ansprechpartner, Impressum</vt:lpstr>
      <vt:lpstr>Ansprechpartner, Impressum</vt:lpstr>
    </vt:vector>
  </TitlesOfParts>
  <Company>Fachhochschule Westküste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Julian Reif (IMT)</dc:creator>
  <cp:lastModifiedBy>Reif, Julian</cp:lastModifiedBy>
  <cp:revision>2742</cp:revision>
  <cp:lastPrinted>2018-06-26T07:59:33Z</cp:lastPrinted>
  <dcterms:created xsi:type="dcterms:W3CDTF">2007-04-13T15:40:57Z</dcterms:created>
  <dcterms:modified xsi:type="dcterms:W3CDTF">2018-11-16T09:10:42Z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0x01010088EAE9B377E5468FAC0EE8E5E1C01F0200B519FE2C3CD10A4790D89037D2FFA501</vt:lpwstr>
  </property>
</Properties>
</file>